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h Chilcoat" initials="DC" lastIdx="1" clrIdx="0">
    <p:extLst>
      <p:ext uri="{19B8F6BF-5375-455C-9EA6-DF929625EA0E}">
        <p15:presenceInfo xmlns:p15="http://schemas.microsoft.com/office/powerpoint/2012/main" userId="Deborah Chilcoa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5B5"/>
    <a:srgbClr val="FFF101"/>
    <a:srgbClr val="FCC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75"/>
    <p:restoredTop sz="96441"/>
  </p:normalViewPr>
  <p:slideViewPr>
    <p:cSldViewPr snapToGrid="0" snapToObjects="1">
      <p:cViewPr varScale="1">
        <p:scale>
          <a:sx n="102" d="100"/>
          <a:sy n="102" d="100"/>
        </p:scale>
        <p:origin x="1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17582-03B2-42AA-B634-023A00CCCD62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15076-CDF2-44C2-BB53-FCABE05F9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88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B15076-CDF2-44C2-BB53-FCABE05F91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79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9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22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1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8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68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27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4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6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EA0E-04E9-5B48-9920-39EF0AB0F7D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132EB-03E6-6C4C-8851-1E906B2C3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60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B3C0EA0E-04E9-5B48-9920-39EF0AB0F7D4}" type="datetimeFigureOut">
              <a:rPr lang="en-US" smtClean="0"/>
              <a:pPr/>
              <a:t>1/2/2019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7BF132EB-03E6-6C4C-8851-1E906B2C33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5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5018" r="5491" b="4491"/>
          <a:stretch/>
        </p:blipFill>
        <p:spPr>
          <a:xfrm>
            <a:off x="328450" y="740436"/>
            <a:ext cx="8658531" cy="54756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FB99483-A0FE-4CA5-BC13-4BBC49FB19BE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8451" y="167933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Internal Anatomy of a Person with a Penis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1528EE-792F-4363-B227-9A51FCDA6476}"/>
              </a:ext>
            </a:extLst>
          </p:cNvPr>
          <p:cNvSpPr txBox="1"/>
          <p:nvPr/>
        </p:nvSpPr>
        <p:spPr>
          <a:xfrm>
            <a:off x="490451" y="6442364"/>
            <a:ext cx="33637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92CC13-B002-47D8-90F8-51F3F1728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404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2254A10-F006-48C7-A97F-A0A421492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8" t="7882" r="7665" b="5137"/>
          <a:stretch/>
        </p:blipFill>
        <p:spPr>
          <a:xfrm>
            <a:off x="396183" y="1280057"/>
            <a:ext cx="8003101" cy="510269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0ECC35A-E3EF-4CB0-A14A-CDC40BC5E62E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8451" y="167933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External Anatomy of a Person with a Uterus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C9A0EE-F1AC-48F9-B9C6-4D3E2B2D8731}"/>
              </a:ext>
            </a:extLst>
          </p:cNvPr>
          <p:cNvSpPr txBox="1"/>
          <p:nvPr/>
        </p:nvSpPr>
        <p:spPr>
          <a:xfrm>
            <a:off x="490451" y="6442364"/>
            <a:ext cx="3380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  <a:p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135E73-7647-4C86-B0F6-5111D87A8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972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2" y="1018060"/>
            <a:ext cx="9143999" cy="53035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5C48F89-9F02-4900-847D-806E7947918D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8451" y="167933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Internal Anatomy of a Person with a Uterus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6C581-4EB4-4A63-936D-BB560E3A87C2}"/>
              </a:ext>
            </a:extLst>
          </p:cNvPr>
          <p:cNvSpPr txBox="1"/>
          <p:nvPr/>
        </p:nvSpPr>
        <p:spPr>
          <a:xfrm>
            <a:off x="490451" y="6442364"/>
            <a:ext cx="333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  <a:p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AE4AB9-FF8E-4099-88C0-943CF945F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27317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3AA53F7-631F-411C-859F-1AE27AD117F2}"/>
              </a:ext>
            </a:extLst>
          </p:cNvPr>
          <p:cNvSpPr/>
          <p:nvPr/>
        </p:nvSpPr>
        <p:spPr>
          <a:xfrm>
            <a:off x="0" y="0"/>
            <a:ext cx="9144000" cy="890462"/>
          </a:xfrm>
          <a:prstGeom prst="rect">
            <a:avLst/>
          </a:prstGeom>
          <a:solidFill>
            <a:srgbClr val="1975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8451" y="167933"/>
            <a:ext cx="8507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Menstrual Cycle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905E19-D132-431A-8F27-82801465CA2E}"/>
              </a:ext>
            </a:extLst>
          </p:cNvPr>
          <p:cNvSpPr txBox="1"/>
          <p:nvPr/>
        </p:nvSpPr>
        <p:spPr>
          <a:xfrm>
            <a:off x="490451" y="6442364"/>
            <a:ext cx="3397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© 2019 Healthy Teen Network. All Rights Reserved.</a:t>
            </a:r>
          </a:p>
          <a:p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19EC33-A0A6-4809-AB64-E407FF838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76" y="1572769"/>
            <a:ext cx="8507616" cy="34540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1BA5BE-1B9D-4908-92F9-1FE47B99B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4933" y="6268628"/>
            <a:ext cx="1118616" cy="34747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97632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4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TC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</TotalTime>
  <Words>67</Words>
  <Application>Microsoft Office PowerPoint</Application>
  <PresentationFormat>On-screen Show (4:3)</PresentationFormat>
  <Paragraphs>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ehetling@oica.org</dc:creator>
  <cp:lastModifiedBy>Michelle Huffaker</cp:lastModifiedBy>
  <cp:revision>61</cp:revision>
  <dcterms:created xsi:type="dcterms:W3CDTF">2015-09-29T16:12:29Z</dcterms:created>
  <dcterms:modified xsi:type="dcterms:W3CDTF">2019-01-03T04:55:06Z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F20BA1C7-A0F1-48FB-86D3-0358F84E1FDC</vt:lpwstr>
  </property>
  <property fmtid="{D5CDD505-2E9C-101B-9397-08002B2CF9AE}" pid="3" name="ArticulatePath">
    <vt:lpwstr>PTC-Session3-Anatomy</vt:lpwstr>
  </property>
</Properties>
</file>