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2" r:id="rId2"/>
  </p:sldMasterIdLst>
  <p:notesMasterIdLst>
    <p:notesMasterId r:id="rId16"/>
  </p:notesMasterIdLst>
  <p:handoutMasterIdLst>
    <p:handoutMasterId r:id="rId17"/>
  </p:handoutMasterIdLst>
  <p:sldIdLst>
    <p:sldId id="256" r:id="rId3"/>
    <p:sldId id="384" r:id="rId4"/>
    <p:sldId id="385" r:id="rId5"/>
    <p:sldId id="386" r:id="rId6"/>
    <p:sldId id="390" r:id="rId7"/>
    <p:sldId id="383" r:id="rId8"/>
    <p:sldId id="376" r:id="rId9"/>
    <p:sldId id="391" r:id="rId10"/>
    <p:sldId id="392" r:id="rId11"/>
    <p:sldId id="389" r:id="rId12"/>
    <p:sldId id="387" r:id="rId13"/>
    <p:sldId id="388" r:id="rId14"/>
    <p:sldId id="39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CFE334-B6E5-CC7A-A8A1-57FC1B4C578D}" v="1623" dt="2020-11-10T00:04:37.262"/>
    <p1510:client id="{E1C52388-DEDD-59CB-790B-DF9405E83EEF}" v="614" dt="2020-11-07T00:24:17.567"/>
    <p1510:client id="{F62486C9-3894-05C5-FAFF-F290609B0392}" v="36" dt="2020-11-09T21:52:53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 snapToObjects="1">
      <p:cViewPr varScale="1">
        <p:scale>
          <a:sx n="103" d="100"/>
          <a:sy n="103" d="100"/>
        </p:scale>
        <p:origin x="94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OC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35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81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:a16="http://schemas.microsoft.com/office/drawing/2014/main" xmlns="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A42D75C6-4D4A-4F9B-A021-C41C4E0D1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B7C5EF8E-8963-4A6C-ADD1-D42235A74C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6FF4A8-9CA0-4E2D-969D-45B1915DE8C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3417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:a16="http://schemas.microsoft.com/office/drawing/2014/main" xmlns="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8A073AE1-6F46-4D8F-A6A1-A8FDA25BC2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xmlns="" id="{36A0EA7A-0909-4B7F-AD01-B656FBAADB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5BC0EEA-540B-4EC9-B1DC-48A0C2F575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48E80634-D8C3-40D0-9F9A-EE2834D0E9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xmlns="" id="{C15B01BB-60C6-4F02-9CAA-12ADA5CB34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0B1DFF9-1DAA-4324-BDFE-5D4CF2F6BE0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5419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4.jpg">
            <a:extLst>
              <a:ext uri="{FF2B5EF4-FFF2-40B4-BE49-F238E27FC236}">
                <a16:creationId xmlns:a16="http://schemas.microsoft.com/office/drawing/2014/main" xmlns="" id="{68476154-2EF0-4F03-B555-0F77E894D5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39A6C414-5FA0-4674-85F9-2FE48C69E7FF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xmlns="" id="{E97589EA-3895-41F7-BDAD-4BC68753F9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9824CFA3-26EC-43B8-8196-53CFA82FB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4EF5613-8FF3-4C65-AEB4-CCE178B76DFB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0331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4.jpg">
            <a:extLst>
              <a:ext uri="{FF2B5EF4-FFF2-40B4-BE49-F238E27FC236}">
                <a16:creationId xmlns:a16="http://schemas.microsoft.com/office/drawing/2014/main" xmlns="" id="{4C0B71C2-A40E-420D-A7E7-08876FB7F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6BEB90C-440A-4515-B96E-71F1A63CE46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xmlns="" id="{53677AC5-7EE0-4027-9FE2-7606EE16D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xmlns="" id="{ED0E757F-5469-43D2-903F-98B8307AF7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3CC57D7B-7098-4726-8A99-BDE39B3F26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xmlns="" id="{481E0155-A782-4388-9C24-A3895920A6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0F7A2D37-9A8B-447C-9C64-FAAF631560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B025B8-766C-43B6-A99F-ECA2F0328CD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944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5.jpg">
            <a:extLst>
              <a:ext uri="{FF2B5EF4-FFF2-40B4-BE49-F238E27FC236}">
                <a16:creationId xmlns:a16="http://schemas.microsoft.com/office/drawing/2014/main" xmlns="" id="{FB387C2A-8C70-4251-A6BF-BC951F079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1E8AE02E-DF9B-43E3-BB68-38674FCAECF7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6603654A-4183-4FBF-BE96-5D5414B258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ADDC6475-81C3-4336-8E64-FD172E5B12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35C91D6-6546-45A1-9AC2-7A23447EA202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3543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6718 OICA PowerPointTemplate_Slides5.jpg">
            <a:extLst>
              <a:ext uri="{FF2B5EF4-FFF2-40B4-BE49-F238E27FC236}">
                <a16:creationId xmlns:a16="http://schemas.microsoft.com/office/drawing/2014/main" xmlns="" id="{389B2A3A-BB0C-44A0-9E20-82DFF91E52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79EB5F59-FAA2-4A96-8DFE-76F836BE9DA1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xmlns="" id="{15C95F20-AAF4-46FE-84CD-56ACE4369D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16">
            <a:extLst>
              <a:ext uri="{FF2B5EF4-FFF2-40B4-BE49-F238E27FC236}">
                <a16:creationId xmlns:a16="http://schemas.microsoft.com/office/drawing/2014/main" xmlns="" id="{A48DAD91-D0BA-4873-A318-BB5A5DD069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6600A1D0-22AC-4C79-A536-7678434D21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B6D7E356-6AFD-4A16-A7FF-2F99C74DCF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9B28D35A-B32C-4FEC-BAEC-B0D944346B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82BEB3-1E23-45FB-BB30-BFDA1A5CBC1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99508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:a16="http://schemas.microsoft.com/office/drawing/2014/main" xmlns="" id="{E30E7729-F8B7-47B7-82E3-0B0503003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4536402C-5664-403E-8F75-90B1FEAAD506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xmlns="" id="{2D2927BF-D57A-413B-A498-2F1F1BBB20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882243AB-79D7-4611-B6D3-CFDBB8482C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24D2223-A56D-44E4-B366-39B43FB90E2A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00087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:a16="http://schemas.microsoft.com/office/drawing/2014/main" xmlns="" id="{D2035EFA-1346-405F-8585-4963AA8451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67D5E94-A360-4DAB-B60E-CC6BBC352BE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xmlns="" id="{17D5503C-0F77-4782-9EBA-B7A8DFEA63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E69F1DC2-04DC-41AD-B559-DCD7A4C74E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20C8219C-B4F1-483F-9091-8C4B8065F0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B97557B1-9C54-4B6E-B395-974749AA05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64752F4B-8F64-4865-9E0D-5F9C3350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017B311-9010-4BCB-B724-6D8EF112D31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905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:a16="http://schemas.microsoft.com/office/drawing/2014/main" xmlns="" id="{200CA6E0-CD9D-484A-AEA2-E78351D4FB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F792968D-D763-4F8A-BC86-D49C025FADD3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xmlns="" id="{1AEEC340-075D-4149-A39E-AD9DD9DA59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AD452CDD-9829-49FD-8615-A1D95FACB9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2A4C3BC-096D-443E-954D-F8AF90A7D89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13060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:a16="http://schemas.microsoft.com/office/drawing/2014/main" xmlns="" id="{A1C968B6-C22A-4C56-9B06-4C8AF30DB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1F372C5F-7162-4723-9DA8-3A5C995BCEE4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xmlns="" id="{8EE85ECB-D9EA-49AD-B3E2-84F06FF55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CC4CF1A3-96CB-402F-BD0B-F9EF03ECE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6A76B98-0FD4-457C-A4E4-A3238EDE7E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73C6707A-16E3-4D3D-B46B-3228257897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0D24FEB1-D8AE-415A-8F62-C63C4789A1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FAAC84E-53BE-4C00-B3C7-C12F701526B5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68017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2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xmlns="" id="{6AE6C2C4-81FF-4C7E-84F6-C18FC658F42D}"/>
              </a:ext>
            </a:extLst>
          </p:cNvPr>
          <p:cNvSpPr txBox="1">
            <a:spLocks/>
          </p:cNvSpPr>
          <p:nvPr userDrawn="1"/>
        </p:nvSpPr>
        <p:spPr>
          <a:xfrm>
            <a:off x="1647057" y="500063"/>
            <a:ext cx="6868294" cy="125490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11587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0" r:id="rId2"/>
    <p:sldLayoutId id="2147483724" r:id="rId3"/>
    <p:sldLayoutId id="2147483725" r:id="rId4"/>
    <p:sldLayoutId id="2147483726" r:id="rId5"/>
    <p:sldLayoutId id="2147483727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 dirty="0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xmlns="" id="{2EDC38A5-36FD-413D-8631-FBBDB7C866BB}"/>
              </a:ext>
            </a:extLst>
          </p:cNvPr>
          <p:cNvSpPr/>
          <p:nvPr/>
        </p:nvSpPr>
        <p:spPr>
          <a:xfrm>
            <a:off x="5506412" y="4088154"/>
            <a:ext cx="3052407" cy="2196836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Bahnschrift SemiBold Condensed"/>
              </a:rPr>
              <a:t>What is a moment you are proud of?</a:t>
            </a:r>
            <a:endParaRPr lang="en-US" sz="2400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445DDD0-5324-4379-918A-C7B6ABB4A9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3517089"/>
          </a:xfrm>
        </p:spPr>
        <p:txBody>
          <a:bodyPr lIns="91440" tIns="45720" rIns="91440" bIns="45720" anchor="ctr"/>
          <a:lstStyle/>
          <a:p>
            <a:pPr marL="0" indent="0" algn="ctr">
              <a:buNone/>
            </a:pPr>
            <a:r>
              <a:rPr lang="en-US" sz="4000" dirty="0">
                <a:latin typeface="Arial"/>
                <a:cs typeface="Arial"/>
              </a:rPr>
              <a:t>Plan + Prepare + Practice = Power</a:t>
            </a:r>
          </a:p>
          <a:p>
            <a:pPr marL="0" indent="0" algn="ctr">
              <a:buNone/>
            </a:pPr>
            <a:endParaRPr lang="en-US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FE4220C-5067-4A73-9FB7-D4DFD7E04D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Next Time! Our Last Class 😭😭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9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40D6FDC-7817-4119-9365-B7DE9FFE9A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algn="ctr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>Please go to: </a:t>
            </a:r>
            <a:endParaRPr lang="en-US" dirty="0"/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dirty="0" smtClean="0">
                <a:ea typeface="+mn-lt"/>
                <a:cs typeface="+mn-lt"/>
              </a:rPr>
              <a:t>[insert link here]</a:t>
            </a:r>
            <a:endParaRPr lang="en-US" dirty="0">
              <a:cs typeface="Arial" panose="020B060402020202020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3E38922-2F0E-4765-B4CE-A2C0C9A8B0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Anonymous Questions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04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Resources </a:t>
            </a:r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xmlns="" id="{F5F7BA48-42B6-483F-B62E-78B601C8855A}"/>
              </a:ext>
            </a:extLst>
          </p:cNvPr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125000"/>
              </a:lnSpc>
              <a:spcBef>
                <a:spcPts val="750"/>
              </a:spcBef>
              <a:spcAft>
                <a:spcPts val="30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5000"/>
              </a:lnSpc>
              <a:spcBef>
                <a:spcPts val="375"/>
              </a:spcBef>
              <a:spcAft>
                <a:spcPts val="300"/>
              </a:spcAft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5000"/>
              </a:lnSpc>
              <a:spcBef>
                <a:spcPts val="375"/>
              </a:spcBef>
              <a:spcAft>
                <a:spcPts val="3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5000"/>
              </a:lnSpc>
              <a:spcBef>
                <a:spcPts val="375"/>
              </a:spcBef>
              <a:spcAft>
                <a:spcPts val="3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5000"/>
              </a:lnSpc>
              <a:spcBef>
                <a:spcPts val="375"/>
              </a:spcBef>
              <a:spcAft>
                <a:spcPts val="3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652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9088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350974"/>
            <a:ext cx="7549932" cy="787017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Couple Should Think/Talk About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4628-9013-3C49-83E7-11A9A6B9B2A2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E1E6BC1B-FFE9-40F1-82CB-0988772CB49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1718884"/>
          <a:ext cx="9144000" cy="5139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35891145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3386723514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1150211697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790823830"/>
                    </a:ext>
                  </a:extLst>
                </a:gridCol>
              </a:tblGrid>
              <a:tr h="128477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6555716"/>
                  </a:ext>
                </a:extLst>
              </a:tr>
              <a:tr h="128477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4310841"/>
                  </a:ext>
                </a:extLst>
              </a:tr>
              <a:tr h="128477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8474575"/>
                  </a:ext>
                </a:extLst>
              </a:tr>
              <a:tr h="128477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5066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96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972AF1BB-2A16-41FA-A2AE-105B979C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200">
                <a:ea typeface="+mn-lt"/>
                <a:cs typeface="+mn-lt"/>
              </a:rPr>
              <a:t>What do you remember that we did in our last class?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200">
                <a:ea typeface="+mn-lt"/>
                <a:cs typeface="+mn-lt"/>
              </a:rPr>
              <a:t>Let's answer the anonymous questions!</a:t>
            </a:r>
            <a:endParaRPr lang="en-US" sz="3200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93A7EE0-B2DB-49A1-9FFD-34B93B19FF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54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Group Agreements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21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/>
              <a:t>Today: Creating the Future You Want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457200" indent="-457200">
              <a:buAutoNum type="arabicPeriod"/>
            </a:pPr>
            <a:r>
              <a:rPr lang="en-US" sz="3200">
                <a:cs typeface="Arial"/>
              </a:rPr>
              <a:t>Designing My Saturday Night </a:t>
            </a:r>
            <a:endParaRPr lang="en-US"/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  <a:p>
            <a:pPr marL="457200" indent="-457200">
              <a:buAutoNum type="arabicPeriod"/>
            </a:pPr>
            <a:endParaRPr lang="en-US" sz="32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6298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 panose="020B0502040204020203" pitchFamily="34" charset="0"/>
              </a:rPr>
              <a:t>Choices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99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092731" cy="7870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/>
              </a:rPr>
              <a:t>Designing My Saturday Night</a:t>
            </a:r>
            <a:endParaRPr lang="en-US" dirty="0">
              <a:solidFill>
                <a:srgbClr val="FFFFFF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You will be introduced to some different couples. </a:t>
            </a:r>
          </a:p>
          <a:p>
            <a:r>
              <a:rPr lang="en-US" dirty="0">
                <a:cs typeface="Arial"/>
              </a:rPr>
              <a:t>The group must design a healthy and safe Saturday night for these couples by helping to identify the choices they need to make before Saturday night. 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956C-9007-CE45-A663-D78D9865117F}" type="datetime1">
              <a:rPr lang="en-US" smtClean="0"/>
              <a:t>2/3/2021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8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Suggestions for What They Need to do That Day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>
                <a:cs typeface="Arial"/>
              </a:rPr>
              <a:t>[first profile]</a:t>
            </a:r>
            <a:endParaRPr lang="en-US" dirty="0"/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Suggestions for What They Need to do That Day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>
                <a:cs typeface="Arial"/>
              </a:rPr>
              <a:t>[second </a:t>
            </a:r>
            <a:r>
              <a:rPr lang="en-US" dirty="0" smtClean="0">
                <a:cs typeface="Arial"/>
              </a:rPr>
              <a:t>profile]</a:t>
            </a:r>
            <a:endParaRPr lang="en-US" dirty="0">
              <a:cs typeface="Arial"/>
            </a:endParaRPr>
          </a:p>
          <a:p>
            <a:pPr lvl="1"/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95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  <a:latin typeface="Bahnschrift Condensed" panose="020B0502040204020203" pitchFamily="34" charset="0"/>
              </a:rPr>
              <a:t>Suggestions for What They Need to do That Day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>
                <a:cs typeface="Arial"/>
              </a:rPr>
              <a:t>[third profile]</a:t>
            </a:r>
            <a:endParaRPr lang="en-US" dirty="0">
              <a:cs typeface="Arial"/>
            </a:endParaRPr>
          </a:p>
          <a:p>
            <a:pPr marL="457200" lvl="1" indent="0">
              <a:buNone/>
            </a:pPr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628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4061</TotalTime>
  <Words>121</Words>
  <Application>Microsoft Office PowerPoint</Application>
  <PresentationFormat>On-screen Show (4:3)</PresentationFormat>
  <Paragraphs>38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Articulate Narrow</vt:lpstr>
      <vt:lpstr>Bahnschrift Condensed</vt:lpstr>
      <vt:lpstr>Bahnschrift SemiBold Condensed</vt:lpstr>
      <vt:lpstr>Calibri</vt:lpstr>
      <vt:lpstr>Roboto</vt:lpstr>
      <vt:lpstr>Office Theme</vt:lpstr>
      <vt:lpstr>Office Theme</vt:lpstr>
      <vt:lpstr>Welcome!</vt:lpstr>
      <vt:lpstr>PowerPoint Presentation</vt:lpstr>
      <vt:lpstr>PowerPoint Presentation</vt:lpstr>
      <vt:lpstr>PowerPoint Presentation</vt:lpstr>
      <vt:lpstr>Choices</vt:lpstr>
      <vt:lpstr>Designing My Saturday Night</vt:lpstr>
      <vt:lpstr>Suggestions for What They Need to do That Day</vt:lpstr>
      <vt:lpstr>Suggestions for What They Need to do That Day</vt:lpstr>
      <vt:lpstr>Suggestions for What They Need to do That Day</vt:lpstr>
      <vt:lpstr>PowerPoint Presentation</vt:lpstr>
      <vt:lpstr>PowerPoint Presentation</vt:lpstr>
      <vt:lpstr>PowerPoint Presentation</vt:lpstr>
      <vt:lpstr>Couple Should Think/Talk About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310</cp:revision>
  <dcterms:created xsi:type="dcterms:W3CDTF">2017-09-11T15:47:07Z</dcterms:created>
  <dcterms:modified xsi:type="dcterms:W3CDTF">2021-02-03T22:28:18Z</dcterms:modified>
</cp:coreProperties>
</file>