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2" r:id="rId2"/>
  </p:sldMasterIdLst>
  <p:notesMasterIdLst>
    <p:notesMasterId r:id="rId17"/>
  </p:notesMasterIdLst>
  <p:handoutMasterIdLst>
    <p:handoutMasterId r:id="rId18"/>
  </p:handoutMasterIdLst>
  <p:sldIdLst>
    <p:sldId id="256" r:id="rId3"/>
    <p:sldId id="368" r:id="rId4"/>
    <p:sldId id="370" r:id="rId5"/>
    <p:sldId id="369" r:id="rId6"/>
    <p:sldId id="384" r:id="rId7"/>
    <p:sldId id="383" r:id="rId8"/>
    <p:sldId id="371" r:id="rId9"/>
    <p:sldId id="372" r:id="rId10"/>
    <p:sldId id="381" r:id="rId11"/>
    <p:sldId id="377" r:id="rId12"/>
    <p:sldId id="367" r:id="rId13"/>
    <p:sldId id="375" r:id="rId14"/>
    <p:sldId id="374" r:id="rId15"/>
    <p:sldId id="3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DDC13C-F43B-F111-F782-8D82C34AA9DB}" v="1240" dt="2020-10-29T17:20:15.791"/>
    <p1510:client id="{2F58A56B-C5FD-BCB0-EE13-A301D2AEF4FE}" v="16" dt="2020-11-14T22:12:34.700"/>
    <p1510:client id="{3118A854-8D00-1F3A-9612-E7173AC2255E}" v="31" dt="2020-10-29T16:18:04.912"/>
    <p1510:client id="{5EBB6BC1-AC6D-4EE9-BFEF-49B7528AADF3}" v="648" dt="2020-11-03T00:07:10.116"/>
    <p1510:client id="{9BB5B526-19CC-D95D-91C8-31DD8D404048}" v="95" dt="2020-11-02T20:35:49.1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>
      <p:cViewPr varScale="1">
        <p:scale>
          <a:sx n="103" d="100"/>
          <a:sy n="103" d="100"/>
        </p:scale>
        <p:origin x="9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1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81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:a16="http://schemas.microsoft.com/office/drawing/2014/main" xmlns="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A42D75C6-4D4A-4F9B-A021-C41C4E0D1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B7C5EF8E-8963-4A6C-ADD1-D42235A74C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6FF4A8-9CA0-4E2D-969D-45B1915DE8C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3417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:a16="http://schemas.microsoft.com/office/drawing/2014/main" xmlns="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8A073AE1-6F46-4D8F-A6A1-A8FDA25BC2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xmlns="" id="{36A0EA7A-0909-4B7F-AD01-B656FBAADB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5BC0EEA-540B-4EC9-B1DC-48A0C2F575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48E80634-D8C3-40D0-9F9A-EE2834D0E9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xmlns="" id="{C15B01BB-60C6-4F02-9CAA-12ADA5CB34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0B1DFF9-1DAA-4324-BDFE-5D4CF2F6BE0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5419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4.jpg">
            <a:extLst>
              <a:ext uri="{FF2B5EF4-FFF2-40B4-BE49-F238E27FC236}">
                <a16:creationId xmlns:a16="http://schemas.microsoft.com/office/drawing/2014/main" xmlns="" id="{68476154-2EF0-4F03-B555-0F77E894D5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39A6C414-5FA0-4674-85F9-2FE48C69E7FF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xmlns="" id="{E97589EA-3895-41F7-BDAD-4BC68753F9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9824CFA3-26EC-43B8-8196-53CFA82FB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4EF5613-8FF3-4C65-AEB4-CCE178B76DFB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0331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4.jpg">
            <a:extLst>
              <a:ext uri="{FF2B5EF4-FFF2-40B4-BE49-F238E27FC236}">
                <a16:creationId xmlns:a16="http://schemas.microsoft.com/office/drawing/2014/main" xmlns="" id="{4C0B71C2-A40E-420D-A7E7-08876FB7F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6BEB90C-440A-4515-B96E-71F1A63CE46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xmlns="" id="{53677AC5-7EE0-4027-9FE2-7606EE16D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xmlns="" id="{ED0E757F-5469-43D2-903F-98B8307AF7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3CC57D7B-7098-4726-8A99-BDE39B3F26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xmlns="" id="{481E0155-A782-4388-9C24-A3895920A6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0F7A2D37-9A8B-447C-9C64-FAAF631560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B025B8-766C-43B6-A99F-ECA2F0328CD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944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5.jpg">
            <a:extLst>
              <a:ext uri="{FF2B5EF4-FFF2-40B4-BE49-F238E27FC236}">
                <a16:creationId xmlns:a16="http://schemas.microsoft.com/office/drawing/2014/main" xmlns="" id="{FB387C2A-8C70-4251-A6BF-BC951F079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1E8AE02E-DF9B-43E3-BB68-38674FCAECF7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6603654A-4183-4FBF-BE96-5D5414B258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ADDC6475-81C3-4336-8E64-FD172E5B12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35C91D6-6546-45A1-9AC2-7A23447EA202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3543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6718 OICA PowerPointTemplate_Slides5.jpg">
            <a:extLst>
              <a:ext uri="{FF2B5EF4-FFF2-40B4-BE49-F238E27FC236}">
                <a16:creationId xmlns:a16="http://schemas.microsoft.com/office/drawing/2014/main" xmlns="" id="{389B2A3A-BB0C-44A0-9E20-82DFF91E52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79EB5F59-FAA2-4A96-8DFE-76F836BE9DA1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xmlns="" id="{15C95F20-AAF4-46FE-84CD-56ACE4369D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16">
            <a:extLst>
              <a:ext uri="{FF2B5EF4-FFF2-40B4-BE49-F238E27FC236}">
                <a16:creationId xmlns:a16="http://schemas.microsoft.com/office/drawing/2014/main" xmlns="" id="{A48DAD91-D0BA-4873-A318-BB5A5DD069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6600A1D0-22AC-4C79-A536-7678434D21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B6D7E356-6AFD-4A16-A7FF-2F99C74DCF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9B28D35A-B32C-4FEC-BAEC-B0D944346B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82BEB3-1E23-45FB-BB30-BFDA1A5CBC1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99508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:a16="http://schemas.microsoft.com/office/drawing/2014/main" xmlns="" id="{E30E7729-F8B7-47B7-82E3-0B0503003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4536402C-5664-403E-8F75-90B1FEAAD506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xmlns="" id="{2D2927BF-D57A-413B-A498-2F1F1BBB20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882243AB-79D7-4611-B6D3-CFDBB8482C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24D2223-A56D-44E4-B366-39B43FB90E2A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00087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:a16="http://schemas.microsoft.com/office/drawing/2014/main" xmlns="" id="{D2035EFA-1346-405F-8585-4963AA8451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67D5E94-A360-4DAB-B60E-CC6BBC352BE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xmlns="" id="{17D5503C-0F77-4782-9EBA-B7A8DFEA63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E69F1DC2-04DC-41AD-B559-DCD7A4C74E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20C8219C-B4F1-483F-9091-8C4B8065F0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B97557B1-9C54-4B6E-B395-974749AA05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64752F4B-8F64-4865-9E0D-5F9C3350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017B311-9010-4BCB-B724-6D8EF112D31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905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:a16="http://schemas.microsoft.com/office/drawing/2014/main" xmlns="" id="{200CA6E0-CD9D-484A-AEA2-E78351D4FB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F792968D-D763-4F8A-BC86-D49C025FADD3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xmlns="" id="{1AEEC340-075D-4149-A39E-AD9DD9DA59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AD452CDD-9829-49FD-8615-A1D95FACB9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2A4C3BC-096D-443E-954D-F8AF90A7D89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13060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:a16="http://schemas.microsoft.com/office/drawing/2014/main" xmlns="" id="{A1C968B6-C22A-4C56-9B06-4C8AF30DB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1F372C5F-7162-4723-9DA8-3A5C995BCEE4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xmlns="" id="{8EE85ECB-D9EA-49AD-B3E2-84F06FF55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CC4CF1A3-96CB-402F-BD0B-F9EF03ECE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6A76B98-0FD4-457C-A4E4-A3238EDE7E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73C6707A-16E3-4D3D-B46B-3228257897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0D24FEB1-D8AE-415A-8F62-C63C4789A1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FAAC84E-53BE-4C00-B3C7-C12F701526B5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68017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0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xmlns="" id="{6AE6C2C4-81FF-4C7E-84F6-C18FC658F42D}"/>
              </a:ext>
            </a:extLst>
          </p:cNvPr>
          <p:cNvSpPr txBox="1">
            <a:spLocks/>
          </p:cNvSpPr>
          <p:nvPr userDrawn="1"/>
        </p:nvSpPr>
        <p:spPr>
          <a:xfrm>
            <a:off x="1647057" y="500063"/>
            <a:ext cx="6868294" cy="125490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11587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0" r:id="rId2"/>
    <p:sldLayoutId id="2147483724" r:id="rId3"/>
    <p:sldLayoutId id="2147483725" r:id="rId4"/>
    <p:sldLayoutId id="2147483726" r:id="rId5"/>
    <p:sldLayoutId id="2147483727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xmlns="" id="{2EDC38A5-36FD-413D-8631-FBBDB7C866BB}"/>
              </a:ext>
            </a:extLst>
          </p:cNvPr>
          <p:cNvSpPr/>
          <p:nvPr/>
        </p:nvSpPr>
        <p:spPr>
          <a:xfrm>
            <a:off x="5046337" y="4188796"/>
            <a:ext cx="3728143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/>
              <a:t> What does your perfect day look like?​</a:t>
            </a:r>
            <a:endParaRPr lang="en-US" sz="2400" dirty="0">
              <a:solidFill>
                <a:schemeClr val="bg1"/>
              </a:solidFill>
              <a:latin typeface="Bahnschrift Semi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09DEC26-E7E4-41E3-BF37-46FB61CB4C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fontAlgn="base">
              <a:buNone/>
            </a:pPr>
            <a:r>
              <a:rPr lang="en-US" sz="2800" dirty="0"/>
              <a:t>The winner must put on the external condom correctly:​</a:t>
            </a:r>
          </a:p>
          <a:p>
            <a:pPr fontAlgn="base"/>
            <a:r>
              <a:rPr lang="en-US" sz="2800" dirty="0"/>
              <a:t>Condom is not ripped​</a:t>
            </a:r>
          </a:p>
          <a:p>
            <a:pPr fontAlgn="base"/>
            <a:r>
              <a:rPr lang="en-US" sz="2800" dirty="0"/>
              <a:t>Condom is rolled all the way down to the base​</a:t>
            </a:r>
          </a:p>
          <a:p>
            <a:pPr fontAlgn="base"/>
            <a:r>
              <a:rPr lang="en-US" sz="2800" dirty="0"/>
              <a:t>Space is left at the tip of the condom​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dirty="0"/>
              <a:t>Condom Race!​</a:t>
            </a:r>
          </a:p>
        </p:txBody>
      </p:sp>
    </p:spTree>
    <p:extLst>
      <p:ext uri="{BB962C8B-B14F-4D97-AF65-F5344CB8AC3E}">
        <p14:creationId xmlns:p14="http://schemas.microsoft.com/office/powerpoint/2010/main" val="2826701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Finding Adult Resources ​</a:t>
            </a:r>
            <a:endParaRPr lang="en-US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Interview with an adult in your life​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0D67-8AB8-F948-9602-A9CDF12AC721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6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40D6FDC-7817-4119-9365-B7DE9FFE9A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algn="ctr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>Please go to: </a:t>
            </a:r>
            <a:endParaRPr lang="en-US" dirty="0"/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dirty="0" smtClean="0">
                <a:ea typeface="+mn-lt"/>
                <a:cs typeface="+mn-lt"/>
              </a:rPr>
              <a:t>[insert link here]</a:t>
            </a:r>
            <a:endParaRPr lang="en-US" dirty="0">
              <a:cs typeface="Arial" panose="020B060402020202020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3E38922-2F0E-4765-B4CE-A2C0C9A8B0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Anonymous Questions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27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Resources </a:t>
            </a:r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6013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445DDD0-5324-4379-918A-C7B6ABB4A9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fontAlgn="base">
              <a:buNone/>
            </a:pPr>
            <a:r>
              <a:rPr lang="en-US" sz="2800" dirty="0"/>
              <a:t>Using Resources to Support Your Choices​</a:t>
            </a:r>
          </a:p>
          <a:p>
            <a:pPr fontAlgn="base"/>
            <a:r>
              <a:rPr lang="en-US" sz="2800" dirty="0"/>
              <a:t>Review of your Adult Interview​</a:t>
            </a:r>
          </a:p>
          <a:p>
            <a:pPr fontAlgn="base"/>
            <a:r>
              <a:rPr lang="en-US" sz="2800" dirty="0"/>
              <a:t>Sexual Health Care Providers​</a:t>
            </a:r>
          </a:p>
          <a:p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FE4220C-5067-4A73-9FB7-D4DFD7E04D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Next Time!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6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972AF1BB-2A16-41FA-A2AE-105B979C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>
                <a:ea typeface="+mn-lt"/>
                <a:cs typeface="+mn-lt"/>
              </a:rPr>
              <a:t>What do you remember that we did in our last class?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>
                <a:ea typeface="+mn-lt"/>
                <a:cs typeface="+mn-lt"/>
              </a:rPr>
              <a:t>Let's answer the anonymous questions!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93A7EE0-B2DB-49A1-9FFD-34B93B19FF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Group Agreements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5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dirty="0"/>
              <a:t>Today: Practice Makes Perfect ​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15616" y="1968759"/>
            <a:ext cx="697929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Risky Business (Activity)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Lunch Time Conversation (Role Play)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Condom Comfort (Volunteer Demonstration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fontAlgn="base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Condom Race (Facilitator Activity)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Finding Adult Resources (Worksheet)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Wrap-Up​</a:t>
            </a:r>
            <a:endParaRPr lang="en-US" sz="2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86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992CC13-B002-47D8-90F8-51F3F1728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27E2683-999B-4C05-8CBE-AE97BA26432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64376" y="0"/>
          <a:ext cx="497962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9624">
                  <a:extLst>
                    <a:ext uri="{9D8B030D-6E8A-4147-A177-3AD203B41FA5}">
                      <a16:colId xmlns:a16="http://schemas.microsoft.com/office/drawing/2014/main" xmlns="" val="2530010576"/>
                    </a:ext>
                  </a:extLst>
                </a:gridCol>
              </a:tblGrid>
              <a:tr h="2286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</a:t>
                      </a:r>
                      <a:endParaRPr lang="en-US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18853271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 </a:t>
                      </a:r>
                      <a:endParaRPr lang="en-US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87889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 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6485221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FCA0800-C668-4F7F-A8F7-2C2EBACBC70C}"/>
              </a:ext>
            </a:extLst>
          </p:cNvPr>
          <p:cNvSpPr txBox="1"/>
          <p:nvPr/>
        </p:nvSpPr>
        <p:spPr>
          <a:xfrm>
            <a:off x="36313" y="3099841"/>
            <a:ext cx="4000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Vaginal intercourse with a condom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3E08D6F-C907-4422-9292-CA79E4565D36}"/>
              </a:ext>
            </a:extLst>
          </p:cNvPr>
          <p:cNvSpPr txBox="1"/>
          <p:nvPr/>
        </p:nvSpPr>
        <p:spPr>
          <a:xfrm>
            <a:off x="-103621" y="1893316"/>
            <a:ext cx="4505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Mutual masturbation/touching each other</a:t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A38D4E6-04D2-411C-9874-6D097E4C499A}"/>
              </a:ext>
            </a:extLst>
          </p:cNvPr>
          <p:cNvSpPr txBox="1"/>
          <p:nvPr/>
        </p:nvSpPr>
        <p:spPr>
          <a:xfrm>
            <a:off x="-48158" y="5079509"/>
            <a:ext cx="4424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Oral sex without a condom or dental dam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34663B3-078B-4612-AFEB-032543E840C2}"/>
              </a:ext>
            </a:extLst>
          </p:cNvPr>
          <p:cNvSpPr txBox="1"/>
          <p:nvPr/>
        </p:nvSpPr>
        <p:spPr>
          <a:xfrm>
            <a:off x="52048" y="4642831"/>
            <a:ext cx="3130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Anal sex without a condom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DF692A4-AEA6-4C4E-B35F-3EFCD2FBE37F}"/>
              </a:ext>
            </a:extLst>
          </p:cNvPr>
          <p:cNvSpPr txBox="1"/>
          <p:nvPr/>
        </p:nvSpPr>
        <p:spPr>
          <a:xfrm>
            <a:off x="219368" y="680611"/>
            <a:ext cx="3130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Kissing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0CE50EB-0802-47DC-975C-B4A44A226284}"/>
              </a:ext>
            </a:extLst>
          </p:cNvPr>
          <p:cNvSpPr txBox="1"/>
          <p:nvPr/>
        </p:nvSpPr>
        <p:spPr>
          <a:xfrm>
            <a:off x="0" y="1348852"/>
            <a:ext cx="4651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Abstinent for the last year, but had unprotected sex in the past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E5CF413-43F0-4A9D-8C5A-8DCC93970B85}"/>
              </a:ext>
            </a:extLst>
          </p:cNvPr>
          <p:cNvSpPr txBox="1"/>
          <p:nvPr/>
        </p:nvSpPr>
        <p:spPr>
          <a:xfrm>
            <a:off x="-33031" y="6315760"/>
            <a:ext cx="3901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Vaginal intercourse without a condom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C240EF7-2B50-4789-86A5-1342AB8C7D13}"/>
              </a:ext>
            </a:extLst>
          </p:cNvPr>
          <p:cNvSpPr txBox="1"/>
          <p:nvPr/>
        </p:nvSpPr>
        <p:spPr>
          <a:xfrm>
            <a:off x="-64017" y="2242222"/>
            <a:ext cx="4201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Vaginal intercourse in which one person uses a condom and the other person uses another contraceptive method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7A1C54C-DD91-4B1A-A676-F1E91EAC9286}"/>
              </a:ext>
            </a:extLst>
          </p:cNvPr>
          <p:cNvSpPr txBox="1"/>
          <p:nvPr/>
        </p:nvSpPr>
        <p:spPr>
          <a:xfrm>
            <a:off x="30156" y="3952628"/>
            <a:ext cx="3888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Anal sex with a condom and water-based lubricant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A1A0347-F8BC-4FD2-BE0B-11F21DBBD58D}"/>
              </a:ext>
            </a:extLst>
          </p:cNvPr>
          <p:cNvSpPr txBox="1"/>
          <p:nvPr/>
        </p:nvSpPr>
        <p:spPr>
          <a:xfrm>
            <a:off x="-48158" y="5470631"/>
            <a:ext cx="4424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Vaginal intercourse with </a:t>
            </a:r>
            <a:r>
              <a:rPr lang="en-US" sz="1600" dirty="0" smtClean="0"/>
              <a:t>an </a:t>
            </a:r>
            <a:r>
              <a:rPr lang="en-US" sz="1600" dirty="0"/>
              <a:t>external condom and Vaseline® or other oil-based products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EFEBBE6-D706-49C6-8A25-BB25C541F074}"/>
              </a:ext>
            </a:extLst>
          </p:cNvPr>
          <p:cNvSpPr txBox="1"/>
          <p:nvPr/>
        </p:nvSpPr>
        <p:spPr>
          <a:xfrm>
            <a:off x="216046" y="10962"/>
            <a:ext cx="400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Self-masturbation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5812960-C468-4E8D-8E66-92B4A21995E8}"/>
              </a:ext>
            </a:extLst>
          </p:cNvPr>
          <p:cNvSpPr txBox="1"/>
          <p:nvPr/>
        </p:nvSpPr>
        <p:spPr>
          <a:xfrm>
            <a:off x="163933" y="307887"/>
            <a:ext cx="400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Hugging/Cuddling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C9EF011-0009-409F-97ED-22157B6BE62E}"/>
              </a:ext>
            </a:extLst>
          </p:cNvPr>
          <p:cNvSpPr txBox="1"/>
          <p:nvPr/>
        </p:nvSpPr>
        <p:spPr>
          <a:xfrm>
            <a:off x="1560302" y="680611"/>
            <a:ext cx="400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Showering together 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24042FB-5CA6-49C9-B601-8A3C8DAC6101}"/>
              </a:ext>
            </a:extLst>
          </p:cNvPr>
          <p:cNvSpPr txBox="1"/>
          <p:nvPr/>
        </p:nvSpPr>
        <p:spPr>
          <a:xfrm>
            <a:off x="30156" y="3541286"/>
            <a:ext cx="400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 of sexual toys with a partner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C89DDB0-3BD1-43B6-B419-F287A2980A14}"/>
              </a:ext>
            </a:extLst>
          </p:cNvPr>
          <p:cNvSpPr txBox="1"/>
          <p:nvPr/>
        </p:nvSpPr>
        <p:spPr>
          <a:xfrm>
            <a:off x="77239" y="1065641"/>
            <a:ext cx="400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 of sexual toys with self only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30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957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dirty="0" smtClean="0">
                <a:latin typeface="Arial"/>
                <a:cs typeface="Arial"/>
              </a:rPr>
              <a:t>Lunch Time Conversation</a:t>
            </a:r>
            <a:r>
              <a:rPr lang="en-US" dirty="0">
                <a:latin typeface="Arial"/>
                <a:cs typeface="Arial"/>
              </a:rPr>
              <a:t> 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4413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09DEC26-E7E4-41E3-BF37-46FB61CB4C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fontAlgn="base">
              <a:buNone/>
            </a:pPr>
            <a:r>
              <a:rPr lang="en-US" dirty="0"/>
              <a:t>Review of condom dos and don’ts:​</a:t>
            </a:r>
          </a:p>
          <a:p>
            <a:pPr fontAlgn="base"/>
            <a:r>
              <a:rPr lang="en-US" dirty="0"/>
              <a:t>Make sure it rolls the right way on fingers first!​</a:t>
            </a:r>
          </a:p>
          <a:p>
            <a:pPr fontAlgn="base"/>
            <a:r>
              <a:rPr lang="en-US" dirty="0"/>
              <a:t>Make sure the package is in good condition​</a:t>
            </a:r>
          </a:p>
          <a:p>
            <a:pPr fontAlgn="base"/>
            <a:r>
              <a:rPr lang="en-US" dirty="0"/>
              <a:t>Make sure it's not expired​</a:t>
            </a:r>
          </a:p>
          <a:p>
            <a:pPr fontAlgn="base"/>
            <a:r>
              <a:rPr lang="en-US" dirty="0"/>
              <a:t>Pinch the tip to create space for fluid (semen)​</a:t>
            </a:r>
          </a:p>
          <a:p>
            <a:pPr fontAlgn="base"/>
            <a:r>
              <a:rPr lang="en-US" dirty="0"/>
              <a:t>Remove the condom away from partner's body​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endParaRPr lang="en-US" sz="3400" dirty="0">
              <a:latin typeface="Arial"/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dirty="0"/>
              <a:t>Condom Comfort​</a:t>
            </a:r>
          </a:p>
        </p:txBody>
      </p:sp>
    </p:spTree>
    <p:extLst>
      <p:ext uri="{BB962C8B-B14F-4D97-AF65-F5344CB8AC3E}">
        <p14:creationId xmlns:p14="http://schemas.microsoft.com/office/powerpoint/2010/main" val="164068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sz="3200" dirty="0"/>
              <a:t>Why Someone Might Not Want to Use a Condom​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457200" indent="-457200">
              <a:buAutoNum type="arabicPeriod"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78648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18</TotalTime>
  <Words>271</Words>
  <Application>Microsoft Office PowerPoint</Application>
  <PresentationFormat>On-screen Show (4:3)</PresentationFormat>
  <Paragraphs>66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Articulate Narrow</vt:lpstr>
      <vt:lpstr>Bahnschrift Condensed</vt:lpstr>
      <vt:lpstr>Bahnschrift SemiBold Condensed</vt:lpstr>
      <vt:lpstr>Calibri</vt:lpstr>
      <vt:lpstr>Roboto</vt:lpstr>
      <vt:lpstr>Times New Roman</vt:lpstr>
      <vt:lpstr>Office Theme</vt:lpstr>
      <vt:lpstr>Office Theme</vt:lpstr>
      <vt:lpstr>Welcome!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Adult Resources ​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129</cp:revision>
  <dcterms:created xsi:type="dcterms:W3CDTF">2017-09-11T15:47:07Z</dcterms:created>
  <dcterms:modified xsi:type="dcterms:W3CDTF">2021-02-03T23:09:00Z</dcterms:modified>
</cp:coreProperties>
</file>