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722" r:id="rId2"/>
  </p:sldMasterIdLst>
  <p:notesMasterIdLst>
    <p:notesMasterId r:id="rId16"/>
  </p:notesMasterIdLst>
  <p:handoutMasterIdLst>
    <p:handoutMasterId r:id="rId17"/>
  </p:handoutMasterIdLst>
  <p:sldIdLst>
    <p:sldId id="256" r:id="rId3"/>
    <p:sldId id="368" r:id="rId4"/>
    <p:sldId id="370" r:id="rId5"/>
    <p:sldId id="369" r:id="rId6"/>
    <p:sldId id="382" r:id="rId7"/>
    <p:sldId id="381" r:id="rId8"/>
    <p:sldId id="378" r:id="rId9"/>
    <p:sldId id="376" r:id="rId10"/>
    <p:sldId id="383" r:id="rId11"/>
    <p:sldId id="384" r:id="rId12"/>
    <p:sldId id="375" r:id="rId13"/>
    <p:sldId id="374" r:id="rId14"/>
    <p:sldId id="373" r:id="rId1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33"/>
    <a:srgbClr val="F05656"/>
    <a:srgbClr val="EFD347"/>
    <a:srgbClr val="E66250"/>
    <a:srgbClr val="FF373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0DDC13C-F43B-F111-F782-8D82C34AA9DB}" v="1240" dt="2020-10-29T17:20:15.791"/>
    <p1510:client id="{3118A854-8D00-1F3A-9612-E7173AC2255E}" v="31" dt="2020-10-29T16:18:04.912"/>
    <p1510:client id="{7609F52A-D2A0-AED9-EF2B-234C9AE0B1A2}" v="3" dt="2020-11-05T17:17:44.508"/>
    <p1510:client id="{999E7E02-887E-EAE7-C2AF-B14BE5F3EFEA}" v="762" dt="2020-11-02T22:43:28.109"/>
    <p1510:client id="{AB7B525A-3909-120A-D23A-5BA59D661136}" v="1287" dt="2020-11-05T23:50:43.970"/>
    <p1510:client id="{BFB69B44-4D7D-AE41-E22C-449A6CC5C4C9}" v="29" dt="2020-11-02T20:16:23.727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0"/>
    <p:restoredTop sz="94662"/>
  </p:normalViewPr>
  <p:slideViewPr>
    <p:cSldViewPr snapToGrid="0">
      <p:cViewPr varScale="1">
        <p:scale>
          <a:sx n="103" d="100"/>
          <a:sy n="103" d="100"/>
        </p:scale>
        <p:origin x="948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microsoft.com/office/2015/10/relationships/revisionInfo" Target="revisionInfo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FAAD916-6FBF-3B42-9C76-C87381E83498}" type="datetimeFigureOut">
              <a:rPr lang="en-US" smtClean="0"/>
              <a:t>2/3/2021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9AE98A7-442F-2941-9F3E-2E6C8F81CD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062093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0FEFF1-08EF-F64E-AEE5-51CAA96F2061}" type="datetimeFigureOut">
              <a:rPr lang="en-US" smtClean="0"/>
              <a:t>2/3/2021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07E16A4-C20A-2445-97CF-F35439E36E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834084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9C58F2-B676-7846-94B2-C531CA27875E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28816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CA5C6C-C9B8-0F4F-A91D-BAC2C1E11474}" type="datetime1">
              <a:rPr lang="en-US" smtClean="0"/>
              <a:t>2/3/2021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D279C-C57D-B545-9A26-5F4F3728DA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9265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E043C9-F20B-F44B-9888-E6460CBED482}" type="datetime1">
              <a:rPr lang="en-US" smtClean="0"/>
              <a:t>2/3/2021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D279C-C57D-B545-9A26-5F4F3728DA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67120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C614BD-59B3-184F-8825-06C77B529687}" type="datetime1">
              <a:rPr lang="en-US" smtClean="0"/>
              <a:t>2/3/2021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D279C-C57D-B545-9A26-5F4F3728DA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741804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een_1Co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16718 OICA PowerPointTemplate_Slides3.jpg">
            <a:extLst>
              <a:ext uri="{FF2B5EF4-FFF2-40B4-BE49-F238E27FC236}">
                <a16:creationId xmlns="" xmlns:a16="http://schemas.microsoft.com/office/drawing/2014/main" id="{9C37F711-8ED1-40BD-A604-2A5837B9E2D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0" name="Slide Number Placeholder 5">
            <a:extLst>
              <a:ext uri="{FF2B5EF4-FFF2-40B4-BE49-F238E27FC236}">
                <a16:creationId xmlns="" xmlns:a16="http://schemas.microsoft.com/office/drawing/2014/main" id="{E65E57C1-5F9C-43E8-9FB8-2F4D6FA23D49}"/>
              </a:ext>
            </a:extLst>
          </p:cNvPr>
          <p:cNvSpPr txBox="1">
            <a:spLocks/>
          </p:cNvSpPr>
          <p:nvPr userDrawn="1"/>
        </p:nvSpPr>
        <p:spPr>
          <a:xfrm>
            <a:off x="8086380" y="6356351"/>
            <a:ext cx="428969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AB5F8059-98FC-1A43-9662-EB01AC54423E}" type="slidenum">
              <a:rPr lang="en-US" sz="1200" smtClean="0"/>
              <a:pPr algn="r"/>
              <a:t>‹#›</a:t>
            </a:fld>
            <a:endParaRPr lang="en-US" sz="1200"/>
          </a:p>
        </p:txBody>
      </p:sp>
      <p:sp>
        <p:nvSpPr>
          <p:cNvPr id="17" name="Text Placeholder 16">
            <a:extLst>
              <a:ext uri="{FF2B5EF4-FFF2-40B4-BE49-F238E27FC236}">
                <a16:creationId xmlns="" xmlns:a16="http://schemas.microsoft.com/office/drawing/2014/main" id="{A42D75C6-4D4A-4F9B-A021-C41C4E0D10C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90452" y="2018494"/>
            <a:ext cx="8174114" cy="4164070"/>
          </a:xfrm>
          <a:prstGeom prst="rect">
            <a:avLst/>
          </a:prstGeom>
        </p:spPr>
        <p:txBody>
          <a:bodyPr/>
          <a:lstStyle>
            <a:lvl1pPr>
              <a:lnSpc>
                <a:spcPct val="125000"/>
              </a:lnSpc>
              <a:spcAft>
                <a:spcPts val="300"/>
              </a:spcAft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ct val="125000"/>
              </a:lnSpc>
              <a:spcAft>
                <a:spcPts val="300"/>
              </a:spcAft>
              <a:defRPr sz="22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ct val="125000"/>
              </a:lnSpc>
              <a:spcAft>
                <a:spcPts val="300"/>
              </a:spcAft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ct val="125000"/>
              </a:lnSpc>
              <a:spcAft>
                <a:spcPts val="300"/>
              </a:spcAft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ct val="125000"/>
              </a:lnSpc>
              <a:spcAft>
                <a:spcPts val="300"/>
              </a:spcAft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9" name="Text Placeholder 18">
            <a:extLst>
              <a:ext uri="{FF2B5EF4-FFF2-40B4-BE49-F238E27FC236}">
                <a16:creationId xmlns="" xmlns:a16="http://schemas.microsoft.com/office/drawing/2014/main" id="{B7C5EF8E-8963-4A6C-ADD1-D42235A74CDC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619250" y="461963"/>
            <a:ext cx="7524750" cy="1285875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36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/>
              <a:t>Heading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="" xmlns:a16="http://schemas.microsoft.com/office/drawing/2014/main" id="{C46FF4A8-9CA0-4E2D-969D-45B1915DE8C1}"/>
              </a:ext>
            </a:extLst>
          </p:cNvPr>
          <p:cNvSpPr txBox="1"/>
          <p:nvPr userDrawn="1"/>
        </p:nvSpPr>
        <p:spPr>
          <a:xfrm>
            <a:off x="490451" y="6453381"/>
            <a:ext cx="3729857" cy="2231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50">
                <a:latin typeface="+mj-lt"/>
                <a:ea typeface="Roboto" panose="02000000000000000000" pitchFamily="2" charset="0"/>
                <a:cs typeface="Roboto" panose="02000000000000000000" pitchFamily="2" charset="0"/>
              </a:rPr>
              <a:t>© 2019 Healthy Teen Network. All Rights Reserved.</a:t>
            </a:r>
          </a:p>
        </p:txBody>
      </p:sp>
    </p:spTree>
    <p:extLst>
      <p:ext uri="{BB962C8B-B14F-4D97-AF65-F5344CB8AC3E}">
        <p14:creationId xmlns:p14="http://schemas.microsoft.com/office/powerpoint/2010/main" val="133417070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een_2Co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16718 OICA PowerPointTemplate_Slides3.jpg">
            <a:extLst>
              <a:ext uri="{FF2B5EF4-FFF2-40B4-BE49-F238E27FC236}">
                <a16:creationId xmlns="" xmlns:a16="http://schemas.microsoft.com/office/drawing/2014/main" id="{9C37F711-8ED1-40BD-A604-2A5837B9E2D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0" name="Slide Number Placeholder 5">
            <a:extLst>
              <a:ext uri="{FF2B5EF4-FFF2-40B4-BE49-F238E27FC236}">
                <a16:creationId xmlns="" xmlns:a16="http://schemas.microsoft.com/office/drawing/2014/main" id="{E65E57C1-5F9C-43E8-9FB8-2F4D6FA23D49}"/>
              </a:ext>
            </a:extLst>
          </p:cNvPr>
          <p:cNvSpPr txBox="1">
            <a:spLocks/>
          </p:cNvSpPr>
          <p:nvPr userDrawn="1"/>
        </p:nvSpPr>
        <p:spPr>
          <a:xfrm>
            <a:off x="8086380" y="6356351"/>
            <a:ext cx="428969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AB5F8059-98FC-1A43-9662-EB01AC54423E}" type="slidenum">
              <a:rPr lang="en-US" sz="1200" smtClean="0"/>
              <a:pPr algn="r"/>
              <a:t>‹#›</a:t>
            </a:fld>
            <a:endParaRPr lang="en-US" sz="1200"/>
          </a:p>
        </p:txBody>
      </p:sp>
      <p:sp>
        <p:nvSpPr>
          <p:cNvPr id="17" name="Text Placeholder 16">
            <a:extLst>
              <a:ext uri="{FF2B5EF4-FFF2-40B4-BE49-F238E27FC236}">
                <a16:creationId xmlns="" xmlns:a16="http://schemas.microsoft.com/office/drawing/2014/main" id="{8A073AE1-6F46-4D8F-A6A1-A8FDA25BC28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90452" y="2467776"/>
            <a:ext cx="3872228" cy="3714786"/>
          </a:xfrm>
          <a:prstGeom prst="rect">
            <a:avLst/>
          </a:prstGeom>
        </p:spPr>
        <p:txBody>
          <a:bodyPr/>
          <a:lstStyle>
            <a:lvl1pPr>
              <a:lnSpc>
                <a:spcPct val="125000"/>
              </a:lnSpc>
              <a:spcAft>
                <a:spcPts val="300"/>
              </a:spcAft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ct val="125000"/>
              </a:lnSpc>
              <a:spcAft>
                <a:spcPts val="300"/>
              </a:spcAft>
              <a:defRPr sz="22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ct val="125000"/>
              </a:lnSpc>
              <a:spcAft>
                <a:spcPts val="300"/>
              </a:spcAft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ct val="125000"/>
              </a:lnSpc>
              <a:spcAft>
                <a:spcPts val="300"/>
              </a:spcAft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ct val="125000"/>
              </a:lnSpc>
              <a:spcAft>
                <a:spcPts val="300"/>
              </a:spcAft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9" name="Text Placeholder 16">
            <a:extLst>
              <a:ext uri="{FF2B5EF4-FFF2-40B4-BE49-F238E27FC236}">
                <a16:creationId xmlns="" xmlns:a16="http://schemas.microsoft.com/office/drawing/2014/main" id="{36A0EA7A-0909-4B7F-AD01-B656FBAADB6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781322" y="2467776"/>
            <a:ext cx="3872228" cy="3714787"/>
          </a:xfrm>
          <a:prstGeom prst="rect">
            <a:avLst/>
          </a:prstGeom>
        </p:spPr>
        <p:txBody>
          <a:bodyPr/>
          <a:lstStyle>
            <a:lvl1pPr>
              <a:lnSpc>
                <a:spcPct val="125000"/>
              </a:lnSpc>
              <a:spcAft>
                <a:spcPts val="300"/>
              </a:spcAft>
              <a:defRPr sz="2400"/>
            </a:lvl1pPr>
            <a:lvl2pPr>
              <a:lnSpc>
                <a:spcPct val="125000"/>
              </a:lnSpc>
              <a:spcAft>
                <a:spcPts val="300"/>
              </a:spcAft>
              <a:defRPr sz="2200"/>
            </a:lvl2pPr>
            <a:lvl3pPr>
              <a:lnSpc>
                <a:spcPct val="125000"/>
              </a:lnSpc>
              <a:spcAft>
                <a:spcPts val="300"/>
              </a:spcAft>
              <a:defRPr sz="1800"/>
            </a:lvl3pPr>
            <a:lvl4pPr>
              <a:lnSpc>
                <a:spcPct val="125000"/>
              </a:lnSpc>
              <a:spcAft>
                <a:spcPts val="300"/>
              </a:spcAft>
              <a:defRPr sz="1600"/>
            </a:lvl4pPr>
            <a:lvl5pPr>
              <a:lnSpc>
                <a:spcPct val="125000"/>
              </a:lnSpc>
              <a:spcAft>
                <a:spcPts val="300"/>
              </a:spcAft>
              <a:defRPr sz="14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35BC0EEA-540B-4EC9-B1DC-48A0C2F5751A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90538" y="1884362"/>
            <a:ext cx="3871912" cy="409575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342900" indent="0">
              <a:buNone/>
              <a:defRPr/>
            </a:lvl2pPr>
            <a:lvl3pPr marL="685800" indent="0">
              <a:buNone/>
              <a:defRPr/>
            </a:lvl3pPr>
            <a:lvl4pPr marL="1028700" indent="0">
              <a:buNone/>
              <a:defRPr/>
            </a:lvl4pPr>
            <a:lvl5pPr marL="1371600" indent="0">
              <a:buNone/>
              <a:defRPr/>
            </a:lvl5pPr>
          </a:lstStyle>
          <a:p>
            <a:pPr lvl="0"/>
            <a:r>
              <a:rPr lang="en-US" err="1"/>
              <a:t>Subheader</a:t>
            </a:r>
            <a:endParaRPr lang="en-US"/>
          </a:p>
        </p:txBody>
      </p:sp>
      <p:sp>
        <p:nvSpPr>
          <p:cNvPr id="21" name="Text Placeholder 2">
            <a:extLst>
              <a:ext uri="{FF2B5EF4-FFF2-40B4-BE49-F238E27FC236}">
                <a16:creationId xmlns="" xmlns:a16="http://schemas.microsoft.com/office/drawing/2014/main" id="{48E80634-D8C3-40D0-9F9A-EE2834D0E9AF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781322" y="1883004"/>
            <a:ext cx="3871912" cy="409575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 b="1"/>
            </a:lvl1pPr>
            <a:lvl2pPr marL="342900" indent="0">
              <a:buNone/>
              <a:defRPr/>
            </a:lvl2pPr>
            <a:lvl3pPr marL="685800" indent="0">
              <a:buNone/>
              <a:defRPr/>
            </a:lvl3pPr>
            <a:lvl4pPr marL="1028700" indent="0">
              <a:buNone/>
              <a:defRPr/>
            </a:lvl4pPr>
            <a:lvl5pPr marL="1371600" indent="0">
              <a:buNone/>
              <a:defRPr/>
            </a:lvl5pPr>
          </a:lstStyle>
          <a:p>
            <a:pPr lvl="0"/>
            <a:r>
              <a:rPr lang="en-US" err="1"/>
              <a:t>Subheader</a:t>
            </a:r>
            <a:endParaRPr lang="en-US"/>
          </a:p>
        </p:txBody>
      </p:sp>
      <p:sp>
        <p:nvSpPr>
          <p:cNvPr id="11" name="Text Placeholder 18">
            <a:extLst>
              <a:ext uri="{FF2B5EF4-FFF2-40B4-BE49-F238E27FC236}">
                <a16:creationId xmlns="" xmlns:a16="http://schemas.microsoft.com/office/drawing/2014/main" id="{C15B01BB-60C6-4F02-9CAA-12ADA5CB343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619250" y="461963"/>
            <a:ext cx="7524750" cy="1285875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36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/>
              <a:t>Heading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="" xmlns:a16="http://schemas.microsoft.com/office/drawing/2014/main" id="{A0B1DFF9-1DAA-4324-BDFE-5D4CF2F6BE00}"/>
              </a:ext>
            </a:extLst>
          </p:cNvPr>
          <p:cNvSpPr txBox="1"/>
          <p:nvPr userDrawn="1"/>
        </p:nvSpPr>
        <p:spPr>
          <a:xfrm>
            <a:off x="490451" y="6453381"/>
            <a:ext cx="3729857" cy="2231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50">
                <a:latin typeface="+mj-lt"/>
                <a:ea typeface="Roboto" panose="02000000000000000000" pitchFamily="2" charset="0"/>
                <a:cs typeface="Roboto" panose="02000000000000000000" pitchFamily="2" charset="0"/>
              </a:rPr>
              <a:t>© 2019 Healthy Teen Network. All Rights Reserved.</a:t>
            </a:r>
          </a:p>
        </p:txBody>
      </p:sp>
    </p:spTree>
    <p:extLst>
      <p:ext uri="{BB962C8B-B14F-4D97-AF65-F5344CB8AC3E}">
        <p14:creationId xmlns:p14="http://schemas.microsoft.com/office/powerpoint/2010/main" val="285419802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al_1Co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16718 OICA PowerPointTemplate_Slides4.jpg">
            <a:extLst>
              <a:ext uri="{FF2B5EF4-FFF2-40B4-BE49-F238E27FC236}">
                <a16:creationId xmlns="" xmlns:a16="http://schemas.microsoft.com/office/drawing/2014/main" id="{68476154-2EF0-4F03-B555-0F77E894D56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0" name="Slide Number Placeholder 5">
            <a:extLst>
              <a:ext uri="{FF2B5EF4-FFF2-40B4-BE49-F238E27FC236}">
                <a16:creationId xmlns="" xmlns:a16="http://schemas.microsoft.com/office/drawing/2014/main" id="{39A6C414-5FA0-4674-85F9-2FE48C69E7FF}"/>
              </a:ext>
            </a:extLst>
          </p:cNvPr>
          <p:cNvSpPr txBox="1">
            <a:spLocks/>
          </p:cNvSpPr>
          <p:nvPr userDrawn="1"/>
        </p:nvSpPr>
        <p:spPr>
          <a:xfrm>
            <a:off x="8086380" y="6356351"/>
            <a:ext cx="428969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AB5F8059-98FC-1A43-9662-EB01AC54423E}" type="slidenum">
              <a:rPr lang="en-US" sz="1200" smtClean="0"/>
              <a:pPr algn="r"/>
              <a:t>‹#›</a:t>
            </a:fld>
            <a:endParaRPr lang="en-US" sz="1200"/>
          </a:p>
        </p:txBody>
      </p:sp>
      <p:sp>
        <p:nvSpPr>
          <p:cNvPr id="14" name="Text Placeholder 18">
            <a:extLst>
              <a:ext uri="{FF2B5EF4-FFF2-40B4-BE49-F238E27FC236}">
                <a16:creationId xmlns="" xmlns:a16="http://schemas.microsoft.com/office/drawing/2014/main" id="{E97589EA-3895-41F7-BDAD-4BC68753F9C7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619250" y="461963"/>
            <a:ext cx="7524750" cy="1285875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3600" b="0">
                <a:solidFill>
                  <a:schemeClr val="bg1"/>
                </a:solidFill>
                <a:latin typeface="+mj-lt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pPr lvl="0"/>
            <a:r>
              <a:rPr lang="en-US"/>
              <a:t>Heading</a:t>
            </a:r>
          </a:p>
        </p:txBody>
      </p:sp>
      <p:sp>
        <p:nvSpPr>
          <p:cNvPr id="16" name="Text Placeholder 16">
            <a:extLst>
              <a:ext uri="{FF2B5EF4-FFF2-40B4-BE49-F238E27FC236}">
                <a16:creationId xmlns="" xmlns:a16="http://schemas.microsoft.com/office/drawing/2014/main" id="{9824CFA3-26EC-43B8-8196-53CFA82FB37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90452" y="2018494"/>
            <a:ext cx="8174114" cy="4164070"/>
          </a:xfrm>
          <a:prstGeom prst="rect">
            <a:avLst/>
          </a:prstGeom>
        </p:spPr>
        <p:txBody>
          <a:bodyPr/>
          <a:lstStyle>
            <a:lvl1pPr>
              <a:lnSpc>
                <a:spcPct val="125000"/>
              </a:lnSpc>
              <a:spcAft>
                <a:spcPts val="300"/>
              </a:spcAft>
              <a:defRPr sz="2400"/>
            </a:lvl1pPr>
            <a:lvl2pPr>
              <a:lnSpc>
                <a:spcPct val="125000"/>
              </a:lnSpc>
              <a:spcAft>
                <a:spcPts val="300"/>
              </a:spcAft>
              <a:defRPr sz="2200"/>
            </a:lvl2pPr>
            <a:lvl3pPr>
              <a:lnSpc>
                <a:spcPct val="125000"/>
              </a:lnSpc>
              <a:spcAft>
                <a:spcPts val="300"/>
              </a:spcAft>
              <a:defRPr sz="1800"/>
            </a:lvl3pPr>
            <a:lvl4pPr>
              <a:lnSpc>
                <a:spcPct val="125000"/>
              </a:lnSpc>
              <a:spcAft>
                <a:spcPts val="300"/>
              </a:spcAft>
              <a:defRPr sz="1600"/>
            </a:lvl4pPr>
            <a:lvl5pPr>
              <a:lnSpc>
                <a:spcPct val="125000"/>
              </a:lnSpc>
              <a:spcAft>
                <a:spcPts val="300"/>
              </a:spcAft>
              <a:defRPr sz="14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="" xmlns:a16="http://schemas.microsoft.com/office/drawing/2014/main" id="{B4EF5613-8FF3-4C65-AEB4-CCE178B76DFB}"/>
              </a:ext>
            </a:extLst>
          </p:cNvPr>
          <p:cNvSpPr txBox="1"/>
          <p:nvPr userDrawn="1"/>
        </p:nvSpPr>
        <p:spPr>
          <a:xfrm>
            <a:off x="490451" y="6453381"/>
            <a:ext cx="3729857" cy="2231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50">
                <a:latin typeface="+mj-lt"/>
                <a:ea typeface="Roboto" panose="02000000000000000000" pitchFamily="2" charset="0"/>
                <a:cs typeface="Roboto" panose="02000000000000000000" pitchFamily="2" charset="0"/>
              </a:rPr>
              <a:t>© 2019 Healthy Teen Network. All Rights Reserved.</a:t>
            </a:r>
          </a:p>
        </p:txBody>
      </p:sp>
    </p:spTree>
    <p:extLst>
      <p:ext uri="{BB962C8B-B14F-4D97-AF65-F5344CB8AC3E}">
        <p14:creationId xmlns:p14="http://schemas.microsoft.com/office/powerpoint/2010/main" val="153033102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al_2Co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16718 OICA PowerPointTemplate_Slides4.jpg">
            <a:extLst>
              <a:ext uri="{FF2B5EF4-FFF2-40B4-BE49-F238E27FC236}">
                <a16:creationId xmlns="" xmlns:a16="http://schemas.microsoft.com/office/drawing/2014/main" id="{4C0B71C2-A40E-420D-A7E7-08876FB7FC2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9" name="Slide Number Placeholder 5">
            <a:extLst>
              <a:ext uri="{FF2B5EF4-FFF2-40B4-BE49-F238E27FC236}">
                <a16:creationId xmlns="" xmlns:a16="http://schemas.microsoft.com/office/drawing/2014/main" id="{56BEB90C-440A-4515-B96E-71F1A63CE46B}"/>
              </a:ext>
            </a:extLst>
          </p:cNvPr>
          <p:cNvSpPr txBox="1">
            <a:spLocks/>
          </p:cNvSpPr>
          <p:nvPr userDrawn="1"/>
        </p:nvSpPr>
        <p:spPr>
          <a:xfrm>
            <a:off x="8086380" y="6356351"/>
            <a:ext cx="428969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AB5F8059-98FC-1A43-9662-EB01AC54423E}" type="slidenum">
              <a:rPr lang="en-US" sz="1200" smtClean="0"/>
              <a:pPr algn="r"/>
              <a:t>‹#›</a:t>
            </a:fld>
            <a:endParaRPr lang="en-US" sz="1200"/>
          </a:p>
        </p:txBody>
      </p:sp>
      <p:sp>
        <p:nvSpPr>
          <p:cNvPr id="20" name="Text Placeholder 16">
            <a:extLst>
              <a:ext uri="{FF2B5EF4-FFF2-40B4-BE49-F238E27FC236}">
                <a16:creationId xmlns="" xmlns:a16="http://schemas.microsoft.com/office/drawing/2014/main" id="{53677AC5-7EE0-4027-9FE2-7606EE16D37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90452" y="2467776"/>
            <a:ext cx="3872228" cy="3714786"/>
          </a:xfrm>
          <a:prstGeom prst="rect">
            <a:avLst/>
          </a:prstGeom>
        </p:spPr>
        <p:txBody>
          <a:bodyPr/>
          <a:lstStyle>
            <a:lvl1pPr>
              <a:lnSpc>
                <a:spcPct val="125000"/>
              </a:lnSpc>
              <a:spcAft>
                <a:spcPts val="300"/>
              </a:spcAft>
              <a:defRPr sz="2400"/>
            </a:lvl1pPr>
            <a:lvl2pPr>
              <a:lnSpc>
                <a:spcPct val="125000"/>
              </a:lnSpc>
              <a:spcAft>
                <a:spcPts val="300"/>
              </a:spcAft>
              <a:defRPr sz="2200"/>
            </a:lvl2pPr>
            <a:lvl3pPr>
              <a:lnSpc>
                <a:spcPct val="125000"/>
              </a:lnSpc>
              <a:spcAft>
                <a:spcPts val="300"/>
              </a:spcAft>
              <a:defRPr sz="1800"/>
            </a:lvl3pPr>
            <a:lvl4pPr>
              <a:lnSpc>
                <a:spcPct val="125000"/>
              </a:lnSpc>
              <a:spcAft>
                <a:spcPts val="300"/>
              </a:spcAft>
              <a:defRPr sz="1600"/>
            </a:lvl4pPr>
            <a:lvl5pPr>
              <a:lnSpc>
                <a:spcPct val="125000"/>
              </a:lnSpc>
              <a:spcAft>
                <a:spcPts val="300"/>
              </a:spcAft>
              <a:defRPr sz="14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1" name="Text Placeholder 16">
            <a:extLst>
              <a:ext uri="{FF2B5EF4-FFF2-40B4-BE49-F238E27FC236}">
                <a16:creationId xmlns="" xmlns:a16="http://schemas.microsoft.com/office/drawing/2014/main" id="{ED0E757F-5469-43D2-903F-98B8307AF71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781322" y="2467776"/>
            <a:ext cx="3872228" cy="3714787"/>
          </a:xfrm>
          <a:prstGeom prst="rect">
            <a:avLst/>
          </a:prstGeom>
        </p:spPr>
        <p:txBody>
          <a:bodyPr/>
          <a:lstStyle>
            <a:lvl1pPr>
              <a:lnSpc>
                <a:spcPct val="125000"/>
              </a:lnSpc>
              <a:spcAft>
                <a:spcPts val="300"/>
              </a:spcAft>
              <a:defRPr sz="2400"/>
            </a:lvl1pPr>
            <a:lvl2pPr>
              <a:lnSpc>
                <a:spcPct val="125000"/>
              </a:lnSpc>
              <a:spcAft>
                <a:spcPts val="300"/>
              </a:spcAft>
              <a:defRPr sz="2200"/>
            </a:lvl2pPr>
            <a:lvl3pPr>
              <a:lnSpc>
                <a:spcPct val="125000"/>
              </a:lnSpc>
              <a:spcAft>
                <a:spcPts val="300"/>
              </a:spcAft>
              <a:defRPr sz="1800"/>
            </a:lvl3pPr>
            <a:lvl4pPr>
              <a:lnSpc>
                <a:spcPct val="125000"/>
              </a:lnSpc>
              <a:spcAft>
                <a:spcPts val="300"/>
              </a:spcAft>
              <a:defRPr sz="1600"/>
            </a:lvl4pPr>
            <a:lvl5pPr>
              <a:lnSpc>
                <a:spcPct val="125000"/>
              </a:lnSpc>
              <a:spcAft>
                <a:spcPts val="300"/>
              </a:spcAft>
              <a:defRPr sz="14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2" name="Text Placeholder 2">
            <a:extLst>
              <a:ext uri="{FF2B5EF4-FFF2-40B4-BE49-F238E27FC236}">
                <a16:creationId xmlns="" xmlns:a16="http://schemas.microsoft.com/office/drawing/2014/main" id="{3CC57D7B-7098-4726-8A99-BDE39B3F265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90538" y="1884362"/>
            <a:ext cx="3871912" cy="409575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 b="1"/>
            </a:lvl1pPr>
            <a:lvl2pPr marL="342900" indent="0">
              <a:buNone/>
              <a:defRPr/>
            </a:lvl2pPr>
            <a:lvl3pPr marL="685800" indent="0">
              <a:buNone/>
              <a:defRPr/>
            </a:lvl3pPr>
            <a:lvl4pPr marL="1028700" indent="0">
              <a:buNone/>
              <a:defRPr/>
            </a:lvl4pPr>
            <a:lvl5pPr marL="1371600" indent="0">
              <a:buNone/>
              <a:defRPr/>
            </a:lvl5pPr>
          </a:lstStyle>
          <a:p>
            <a:pPr lvl="0"/>
            <a:r>
              <a:rPr lang="en-US" err="1"/>
              <a:t>Subheader</a:t>
            </a:r>
            <a:endParaRPr lang="en-US"/>
          </a:p>
        </p:txBody>
      </p:sp>
      <p:sp>
        <p:nvSpPr>
          <p:cNvPr id="23" name="Text Placeholder 2">
            <a:extLst>
              <a:ext uri="{FF2B5EF4-FFF2-40B4-BE49-F238E27FC236}">
                <a16:creationId xmlns="" xmlns:a16="http://schemas.microsoft.com/office/drawing/2014/main" id="{481E0155-A782-4388-9C24-A3895920A63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781322" y="1883004"/>
            <a:ext cx="3871912" cy="409575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 b="1"/>
            </a:lvl1pPr>
            <a:lvl2pPr marL="342900" indent="0">
              <a:buNone/>
              <a:defRPr/>
            </a:lvl2pPr>
            <a:lvl3pPr marL="685800" indent="0">
              <a:buNone/>
              <a:defRPr/>
            </a:lvl3pPr>
            <a:lvl4pPr marL="1028700" indent="0">
              <a:buNone/>
              <a:defRPr/>
            </a:lvl4pPr>
            <a:lvl5pPr marL="1371600" indent="0">
              <a:buNone/>
              <a:defRPr/>
            </a:lvl5pPr>
          </a:lstStyle>
          <a:p>
            <a:pPr lvl="0"/>
            <a:r>
              <a:rPr lang="en-US" err="1"/>
              <a:t>Subheader</a:t>
            </a:r>
            <a:endParaRPr lang="en-US"/>
          </a:p>
        </p:txBody>
      </p:sp>
      <p:sp>
        <p:nvSpPr>
          <p:cNvPr id="10" name="Text Placeholder 18">
            <a:extLst>
              <a:ext uri="{FF2B5EF4-FFF2-40B4-BE49-F238E27FC236}">
                <a16:creationId xmlns="" xmlns:a16="http://schemas.microsoft.com/office/drawing/2014/main" id="{0F7A2D37-9A8B-447C-9C64-FAAF631560D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619250" y="461963"/>
            <a:ext cx="7524750" cy="1285875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36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/>
              <a:t>Heading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="" xmlns:a16="http://schemas.microsoft.com/office/drawing/2014/main" id="{48B025B8-766C-43B6-A99F-ECA2F0328CD0}"/>
              </a:ext>
            </a:extLst>
          </p:cNvPr>
          <p:cNvSpPr txBox="1"/>
          <p:nvPr userDrawn="1"/>
        </p:nvSpPr>
        <p:spPr>
          <a:xfrm>
            <a:off x="490451" y="6453381"/>
            <a:ext cx="3729857" cy="2231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50">
                <a:latin typeface="+mj-lt"/>
                <a:ea typeface="Roboto" panose="02000000000000000000" pitchFamily="2" charset="0"/>
                <a:cs typeface="Roboto" panose="02000000000000000000" pitchFamily="2" charset="0"/>
              </a:rPr>
              <a:t>© 2019 Healthy Teen Network. All Rights Reserved.</a:t>
            </a:r>
          </a:p>
        </p:txBody>
      </p:sp>
    </p:spTree>
    <p:extLst>
      <p:ext uri="{BB962C8B-B14F-4D97-AF65-F5344CB8AC3E}">
        <p14:creationId xmlns:p14="http://schemas.microsoft.com/office/powerpoint/2010/main" val="200944793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range_1Co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16718 OICA PowerPointTemplate_Slides5.jpg">
            <a:extLst>
              <a:ext uri="{FF2B5EF4-FFF2-40B4-BE49-F238E27FC236}">
                <a16:creationId xmlns="" xmlns:a16="http://schemas.microsoft.com/office/drawing/2014/main" id="{FB387C2A-8C70-4251-A6BF-BC951F079D7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0" name="Slide Number Placeholder 5">
            <a:extLst>
              <a:ext uri="{FF2B5EF4-FFF2-40B4-BE49-F238E27FC236}">
                <a16:creationId xmlns="" xmlns:a16="http://schemas.microsoft.com/office/drawing/2014/main" id="{1E8AE02E-DF9B-43E3-BB68-38674FCAECF7}"/>
              </a:ext>
            </a:extLst>
          </p:cNvPr>
          <p:cNvSpPr txBox="1">
            <a:spLocks/>
          </p:cNvSpPr>
          <p:nvPr userDrawn="1"/>
        </p:nvSpPr>
        <p:spPr>
          <a:xfrm>
            <a:off x="8086380" y="6356351"/>
            <a:ext cx="428969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AB5F8059-98FC-1A43-9662-EB01AC54423E}" type="slidenum">
              <a:rPr lang="en-US" sz="1200" smtClean="0"/>
              <a:pPr algn="r"/>
              <a:t>‹#›</a:t>
            </a:fld>
            <a:endParaRPr lang="en-US" sz="1200"/>
          </a:p>
        </p:txBody>
      </p:sp>
      <p:sp>
        <p:nvSpPr>
          <p:cNvPr id="16" name="Text Placeholder 16">
            <a:extLst>
              <a:ext uri="{FF2B5EF4-FFF2-40B4-BE49-F238E27FC236}">
                <a16:creationId xmlns="" xmlns:a16="http://schemas.microsoft.com/office/drawing/2014/main" id="{6603654A-4183-4FBF-BE96-5D5414B258E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90452" y="2018494"/>
            <a:ext cx="8174114" cy="4164070"/>
          </a:xfrm>
          <a:prstGeom prst="rect">
            <a:avLst/>
          </a:prstGeom>
        </p:spPr>
        <p:txBody>
          <a:bodyPr/>
          <a:lstStyle>
            <a:lvl1pPr>
              <a:lnSpc>
                <a:spcPct val="125000"/>
              </a:lnSpc>
              <a:spcAft>
                <a:spcPts val="300"/>
              </a:spcAft>
              <a:defRPr sz="2400"/>
            </a:lvl1pPr>
            <a:lvl2pPr>
              <a:lnSpc>
                <a:spcPct val="125000"/>
              </a:lnSpc>
              <a:spcAft>
                <a:spcPts val="300"/>
              </a:spcAft>
              <a:defRPr sz="2200"/>
            </a:lvl2pPr>
            <a:lvl3pPr>
              <a:lnSpc>
                <a:spcPct val="125000"/>
              </a:lnSpc>
              <a:spcAft>
                <a:spcPts val="300"/>
              </a:spcAft>
              <a:defRPr sz="1800"/>
            </a:lvl3pPr>
            <a:lvl4pPr>
              <a:lnSpc>
                <a:spcPct val="125000"/>
              </a:lnSpc>
              <a:spcAft>
                <a:spcPts val="300"/>
              </a:spcAft>
              <a:defRPr sz="1600"/>
            </a:lvl4pPr>
            <a:lvl5pPr>
              <a:lnSpc>
                <a:spcPct val="125000"/>
              </a:lnSpc>
              <a:spcAft>
                <a:spcPts val="300"/>
              </a:spcAft>
              <a:defRPr sz="14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Text Placeholder 18">
            <a:extLst>
              <a:ext uri="{FF2B5EF4-FFF2-40B4-BE49-F238E27FC236}">
                <a16:creationId xmlns="" xmlns:a16="http://schemas.microsoft.com/office/drawing/2014/main" id="{ADDC6475-81C3-4336-8E64-FD172E5B12A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619250" y="461963"/>
            <a:ext cx="7524750" cy="1285875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36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/>
              <a:t>Heading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="" xmlns:a16="http://schemas.microsoft.com/office/drawing/2014/main" id="{635C91D6-6546-45A1-9AC2-7A23447EA202}"/>
              </a:ext>
            </a:extLst>
          </p:cNvPr>
          <p:cNvSpPr txBox="1"/>
          <p:nvPr userDrawn="1"/>
        </p:nvSpPr>
        <p:spPr>
          <a:xfrm>
            <a:off x="490451" y="6453381"/>
            <a:ext cx="3729857" cy="2231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50">
                <a:latin typeface="+mj-lt"/>
                <a:ea typeface="Roboto" panose="02000000000000000000" pitchFamily="2" charset="0"/>
                <a:cs typeface="Roboto" panose="02000000000000000000" pitchFamily="2" charset="0"/>
              </a:rPr>
              <a:t>© 2019 Healthy Teen Network. All Rights Reserved.</a:t>
            </a:r>
          </a:p>
        </p:txBody>
      </p:sp>
    </p:spTree>
    <p:extLst>
      <p:ext uri="{BB962C8B-B14F-4D97-AF65-F5344CB8AC3E}">
        <p14:creationId xmlns:p14="http://schemas.microsoft.com/office/powerpoint/2010/main" val="14635435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range_2Co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16718 OICA PowerPointTemplate_Slides5.jpg">
            <a:extLst>
              <a:ext uri="{FF2B5EF4-FFF2-40B4-BE49-F238E27FC236}">
                <a16:creationId xmlns="" xmlns:a16="http://schemas.microsoft.com/office/drawing/2014/main" id="{389B2A3A-BB0C-44A0-9E20-82DFF91E521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3" name="Slide Number Placeholder 5">
            <a:extLst>
              <a:ext uri="{FF2B5EF4-FFF2-40B4-BE49-F238E27FC236}">
                <a16:creationId xmlns="" xmlns:a16="http://schemas.microsoft.com/office/drawing/2014/main" id="{79EB5F59-FAA2-4A96-8DFE-76F836BE9DA1}"/>
              </a:ext>
            </a:extLst>
          </p:cNvPr>
          <p:cNvSpPr txBox="1">
            <a:spLocks/>
          </p:cNvSpPr>
          <p:nvPr userDrawn="1"/>
        </p:nvSpPr>
        <p:spPr>
          <a:xfrm>
            <a:off x="8086380" y="6356351"/>
            <a:ext cx="428969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AB5F8059-98FC-1A43-9662-EB01AC54423E}" type="slidenum">
              <a:rPr lang="en-US" sz="1200" smtClean="0"/>
              <a:pPr algn="r"/>
              <a:t>‹#›</a:t>
            </a:fld>
            <a:endParaRPr lang="en-US" sz="1200"/>
          </a:p>
        </p:txBody>
      </p:sp>
      <p:sp>
        <p:nvSpPr>
          <p:cNvPr id="24" name="Text Placeholder 16">
            <a:extLst>
              <a:ext uri="{FF2B5EF4-FFF2-40B4-BE49-F238E27FC236}">
                <a16:creationId xmlns="" xmlns:a16="http://schemas.microsoft.com/office/drawing/2014/main" id="{15C95F20-AAF4-46FE-84CD-56ACE4369D1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90452" y="2467776"/>
            <a:ext cx="3872228" cy="3714786"/>
          </a:xfrm>
          <a:prstGeom prst="rect">
            <a:avLst/>
          </a:prstGeom>
        </p:spPr>
        <p:txBody>
          <a:bodyPr/>
          <a:lstStyle>
            <a:lvl1pPr>
              <a:lnSpc>
                <a:spcPct val="125000"/>
              </a:lnSpc>
              <a:spcAft>
                <a:spcPts val="300"/>
              </a:spcAft>
              <a:defRPr sz="2400"/>
            </a:lvl1pPr>
            <a:lvl2pPr>
              <a:lnSpc>
                <a:spcPct val="125000"/>
              </a:lnSpc>
              <a:spcAft>
                <a:spcPts val="300"/>
              </a:spcAft>
              <a:defRPr sz="2200"/>
            </a:lvl2pPr>
            <a:lvl3pPr>
              <a:lnSpc>
                <a:spcPct val="125000"/>
              </a:lnSpc>
              <a:spcAft>
                <a:spcPts val="300"/>
              </a:spcAft>
              <a:defRPr sz="1800"/>
            </a:lvl3pPr>
            <a:lvl4pPr>
              <a:lnSpc>
                <a:spcPct val="125000"/>
              </a:lnSpc>
              <a:spcAft>
                <a:spcPts val="300"/>
              </a:spcAft>
              <a:defRPr sz="1600"/>
            </a:lvl4pPr>
            <a:lvl5pPr>
              <a:lnSpc>
                <a:spcPct val="125000"/>
              </a:lnSpc>
              <a:spcAft>
                <a:spcPts val="300"/>
              </a:spcAft>
              <a:defRPr sz="14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5" name="Text Placeholder 16">
            <a:extLst>
              <a:ext uri="{FF2B5EF4-FFF2-40B4-BE49-F238E27FC236}">
                <a16:creationId xmlns="" xmlns:a16="http://schemas.microsoft.com/office/drawing/2014/main" id="{A48DAD91-D0BA-4873-A318-BB5A5DD06904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781322" y="2467776"/>
            <a:ext cx="3872228" cy="3714787"/>
          </a:xfrm>
          <a:prstGeom prst="rect">
            <a:avLst/>
          </a:prstGeom>
        </p:spPr>
        <p:txBody>
          <a:bodyPr/>
          <a:lstStyle>
            <a:lvl1pPr>
              <a:lnSpc>
                <a:spcPct val="125000"/>
              </a:lnSpc>
              <a:spcAft>
                <a:spcPts val="300"/>
              </a:spcAft>
              <a:defRPr sz="2400"/>
            </a:lvl1pPr>
            <a:lvl2pPr>
              <a:lnSpc>
                <a:spcPct val="125000"/>
              </a:lnSpc>
              <a:spcAft>
                <a:spcPts val="300"/>
              </a:spcAft>
              <a:defRPr sz="2200"/>
            </a:lvl2pPr>
            <a:lvl3pPr>
              <a:lnSpc>
                <a:spcPct val="125000"/>
              </a:lnSpc>
              <a:spcAft>
                <a:spcPts val="300"/>
              </a:spcAft>
              <a:defRPr sz="1800"/>
            </a:lvl3pPr>
            <a:lvl4pPr>
              <a:lnSpc>
                <a:spcPct val="125000"/>
              </a:lnSpc>
              <a:spcAft>
                <a:spcPts val="300"/>
              </a:spcAft>
              <a:defRPr sz="1600"/>
            </a:lvl4pPr>
            <a:lvl5pPr>
              <a:lnSpc>
                <a:spcPct val="125000"/>
              </a:lnSpc>
              <a:spcAft>
                <a:spcPts val="300"/>
              </a:spcAft>
              <a:defRPr sz="14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6" name="Text Placeholder 2">
            <a:extLst>
              <a:ext uri="{FF2B5EF4-FFF2-40B4-BE49-F238E27FC236}">
                <a16:creationId xmlns="" xmlns:a16="http://schemas.microsoft.com/office/drawing/2014/main" id="{6600A1D0-22AC-4C79-A536-7678434D21B6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90538" y="1884362"/>
            <a:ext cx="3871912" cy="409575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 b="1"/>
            </a:lvl1pPr>
            <a:lvl2pPr marL="342900" indent="0">
              <a:buNone/>
              <a:defRPr/>
            </a:lvl2pPr>
            <a:lvl3pPr marL="685800" indent="0">
              <a:buNone/>
              <a:defRPr/>
            </a:lvl3pPr>
            <a:lvl4pPr marL="1028700" indent="0">
              <a:buNone/>
              <a:defRPr/>
            </a:lvl4pPr>
            <a:lvl5pPr marL="1371600" indent="0">
              <a:buNone/>
              <a:defRPr/>
            </a:lvl5pPr>
          </a:lstStyle>
          <a:p>
            <a:pPr lvl="0"/>
            <a:r>
              <a:rPr lang="en-US" err="1"/>
              <a:t>Subheader</a:t>
            </a:r>
            <a:endParaRPr lang="en-US"/>
          </a:p>
        </p:txBody>
      </p:sp>
      <p:sp>
        <p:nvSpPr>
          <p:cNvPr id="27" name="Text Placeholder 2">
            <a:extLst>
              <a:ext uri="{FF2B5EF4-FFF2-40B4-BE49-F238E27FC236}">
                <a16:creationId xmlns="" xmlns:a16="http://schemas.microsoft.com/office/drawing/2014/main" id="{B6D7E356-6AFD-4A16-A7FF-2F99C74DCF6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781322" y="1883004"/>
            <a:ext cx="3871912" cy="409575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 b="1"/>
            </a:lvl1pPr>
            <a:lvl2pPr marL="342900" indent="0">
              <a:buNone/>
              <a:defRPr/>
            </a:lvl2pPr>
            <a:lvl3pPr marL="685800" indent="0">
              <a:buNone/>
              <a:defRPr/>
            </a:lvl3pPr>
            <a:lvl4pPr marL="1028700" indent="0">
              <a:buNone/>
              <a:defRPr/>
            </a:lvl4pPr>
            <a:lvl5pPr marL="1371600" indent="0">
              <a:buNone/>
              <a:defRPr/>
            </a:lvl5pPr>
          </a:lstStyle>
          <a:p>
            <a:pPr lvl="0"/>
            <a:r>
              <a:rPr lang="en-US" err="1"/>
              <a:t>Subheader</a:t>
            </a:r>
            <a:endParaRPr lang="en-US"/>
          </a:p>
        </p:txBody>
      </p:sp>
      <p:sp>
        <p:nvSpPr>
          <p:cNvPr id="10" name="Text Placeholder 18">
            <a:extLst>
              <a:ext uri="{FF2B5EF4-FFF2-40B4-BE49-F238E27FC236}">
                <a16:creationId xmlns="" xmlns:a16="http://schemas.microsoft.com/office/drawing/2014/main" id="{9B28D35A-B32C-4FEC-BAEC-B0D944346B57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619250" y="461963"/>
            <a:ext cx="7524750" cy="1285875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36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/>
              <a:t>Heading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="" xmlns:a16="http://schemas.microsoft.com/office/drawing/2014/main" id="{F882BEB3-1E23-45FB-BB30-BFDA1A5CBC11}"/>
              </a:ext>
            </a:extLst>
          </p:cNvPr>
          <p:cNvSpPr txBox="1"/>
          <p:nvPr userDrawn="1"/>
        </p:nvSpPr>
        <p:spPr>
          <a:xfrm>
            <a:off x="490451" y="6453381"/>
            <a:ext cx="3729857" cy="2231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50">
                <a:latin typeface="+mj-lt"/>
                <a:ea typeface="Roboto" panose="02000000000000000000" pitchFamily="2" charset="0"/>
                <a:cs typeface="Roboto" panose="02000000000000000000" pitchFamily="2" charset="0"/>
              </a:rPr>
              <a:t>© 2019 Healthy Teen Network. All Rights Reserved.</a:t>
            </a:r>
          </a:p>
        </p:txBody>
      </p:sp>
    </p:spTree>
    <p:extLst>
      <p:ext uri="{BB962C8B-B14F-4D97-AF65-F5344CB8AC3E}">
        <p14:creationId xmlns:p14="http://schemas.microsoft.com/office/powerpoint/2010/main" val="49950842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urple_1Co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16718 OICA PowerPointTemplate_Slides6.jpg">
            <a:extLst>
              <a:ext uri="{FF2B5EF4-FFF2-40B4-BE49-F238E27FC236}">
                <a16:creationId xmlns="" xmlns:a16="http://schemas.microsoft.com/office/drawing/2014/main" id="{E30E7729-F8B7-47B7-82E3-0B050300352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Slide Number Placeholder 5">
            <a:extLst>
              <a:ext uri="{FF2B5EF4-FFF2-40B4-BE49-F238E27FC236}">
                <a16:creationId xmlns="" xmlns:a16="http://schemas.microsoft.com/office/drawing/2014/main" id="{4536402C-5664-403E-8F75-90B1FEAAD506}"/>
              </a:ext>
            </a:extLst>
          </p:cNvPr>
          <p:cNvSpPr txBox="1">
            <a:spLocks/>
          </p:cNvSpPr>
          <p:nvPr userDrawn="1"/>
        </p:nvSpPr>
        <p:spPr>
          <a:xfrm>
            <a:off x="8086380" y="6356351"/>
            <a:ext cx="428969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AB5F8059-98FC-1A43-9662-EB01AC54423E}" type="slidenum">
              <a:rPr lang="en-US" sz="1200" smtClean="0"/>
              <a:pPr algn="r"/>
              <a:t>‹#›</a:t>
            </a:fld>
            <a:endParaRPr lang="en-US" sz="1200"/>
          </a:p>
        </p:txBody>
      </p:sp>
      <p:sp>
        <p:nvSpPr>
          <p:cNvPr id="10" name="Text Placeholder 16">
            <a:extLst>
              <a:ext uri="{FF2B5EF4-FFF2-40B4-BE49-F238E27FC236}">
                <a16:creationId xmlns="" xmlns:a16="http://schemas.microsoft.com/office/drawing/2014/main" id="{2D2927BF-D57A-413B-A498-2F1F1BBB20A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90452" y="2018494"/>
            <a:ext cx="8174114" cy="4164070"/>
          </a:xfrm>
          <a:prstGeom prst="rect">
            <a:avLst/>
          </a:prstGeom>
        </p:spPr>
        <p:txBody>
          <a:bodyPr/>
          <a:lstStyle>
            <a:lvl1pPr>
              <a:lnSpc>
                <a:spcPct val="125000"/>
              </a:lnSpc>
              <a:spcAft>
                <a:spcPts val="300"/>
              </a:spcAft>
              <a:defRPr sz="2400"/>
            </a:lvl1pPr>
            <a:lvl2pPr>
              <a:lnSpc>
                <a:spcPct val="125000"/>
              </a:lnSpc>
              <a:spcAft>
                <a:spcPts val="300"/>
              </a:spcAft>
              <a:defRPr sz="2200"/>
            </a:lvl2pPr>
            <a:lvl3pPr>
              <a:lnSpc>
                <a:spcPct val="125000"/>
              </a:lnSpc>
              <a:spcAft>
                <a:spcPts val="300"/>
              </a:spcAft>
              <a:defRPr sz="1800"/>
            </a:lvl3pPr>
            <a:lvl4pPr>
              <a:lnSpc>
                <a:spcPct val="125000"/>
              </a:lnSpc>
              <a:spcAft>
                <a:spcPts val="300"/>
              </a:spcAft>
              <a:defRPr sz="1600"/>
            </a:lvl4pPr>
            <a:lvl5pPr>
              <a:lnSpc>
                <a:spcPct val="125000"/>
              </a:lnSpc>
              <a:spcAft>
                <a:spcPts val="300"/>
              </a:spcAft>
              <a:defRPr sz="14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Text Placeholder 18">
            <a:extLst>
              <a:ext uri="{FF2B5EF4-FFF2-40B4-BE49-F238E27FC236}">
                <a16:creationId xmlns="" xmlns:a16="http://schemas.microsoft.com/office/drawing/2014/main" id="{882243AB-79D7-4611-B6D3-CFDBB8482CC0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619250" y="461963"/>
            <a:ext cx="7524750" cy="1285875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36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/>
              <a:t>Heading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="" xmlns:a16="http://schemas.microsoft.com/office/drawing/2014/main" id="{224D2223-A56D-44E4-B366-39B43FB90E2A}"/>
              </a:ext>
            </a:extLst>
          </p:cNvPr>
          <p:cNvSpPr txBox="1"/>
          <p:nvPr userDrawn="1"/>
        </p:nvSpPr>
        <p:spPr>
          <a:xfrm>
            <a:off x="490451" y="6453381"/>
            <a:ext cx="3729857" cy="2231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50">
                <a:latin typeface="+mj-lt"/>
                <a:ea typeface="Roboto" panose="02000000000000000000" pitchFamily="2" charset="0"/>
                <a:cs typeface="Roboto" panose="02000000000000000000" pitchFamily="2" charset="0"/>
              </a:rPr>
              <a:t>© 2019 Healthy Teen Network. All Rights Reserved.</a:t>
            </a:r>
          </a:p>
        </p:txBody>
      </p:sp>
    </p:spTree>
    <p:extLst>
      <p:ext uri="{BB962C8B-B14F-4D97-AF65-F5344CB8AC3E}">
        <p14:creationId xmlns:p14="http://schemas.microsoft.com/office/powerpoint/2010/main" val="100008731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urple_2Co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16718 OICA PowerPointTemplate_Slides6.jpg">
            <a:extLst>
              <a:ext uri="{FF2B5EF4-FFF2-40B4-BE49-F238E27FC236}">
                <a16:creationId xmlns="" xmlns:a16="http://schemas.microsoft.com/office/drawing/2014/main" id="{D2035EFA-1346-405F-8585-4963AA84513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Slide Number Placeholder 5">
            <a:extLst>
              <a:ext uri="{FF2B5EF4-FFF2-40B4-BE49-F238E27FC236}">
                <a16:creationId xmlns="" xmlns:a16="http://schemas.microsoft.com/office/drawing/2014/main" id="{C67D5E94-A360-4DAB-B60E-CC6BBC352BEB}"/>
              </a:ext>
            </a:extLst>
          </p:cNvPr>
          <p:cNvSpPr txBox="1">
            <a:spLocks/>
          </p:cNvSpPr>
          <p:nvPr userDrawn="1"/>
        </p:nvSpPr>
        <p:spPr>
          <a:xfrm>
            <a:off x="8086380" y="6356351"/>
            <a:ext cx="428969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AB5F8059-98FC-1A43-9662-EB01AC54423E}" type="slidenum">
              <a:rPr lang="en-US" sz="1200" smtClean="0"/>
              <a:pPr algn="r"/>
              <a:t>‹#›</a:t>
            </a:fld>
            <a:endParaRPr lang="en-US" sz="1200"/>
          </a:p>
        </p:txBody>
      </p:sp>
      <p:sp>
        <p:nvSpPr>
          <p:cNvPr id="15" name="Text Placeholder 16">
            <a:extLst>
              <a:ext uri="{FF2B5EF4-FFF2-40B4-BE49-F238E27FC236}">
                <a16:creationId xmlns="" xmlns:a16="http://schemas.microsoft.com/office/drawing/2014/main" id="{17D5503C-0F77-4782-9EBA-B7A8DFEA63E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90452" y="2467776"/>
            <a:ext cx="3872228" cy="3714786"/>
          </a:xfrm>
          <a:prstGeom prst="rect">
            <a:avLst/>
          </a:prstGeom>
        </p:spPr>
        <p:txBody>
          <a:bodyPr/>
          <a:lstStyle>
            <a:lvl1pPr>
              <a:lnSpc>
                <a:spcPct val="125000"/>
              </a:lnSpc>
              <a:spcAft>
                <a:spcPts val="300"/>
              </a:spcAft>
              <a:defRPr sz="2400"/>
            </a:lvl1pPr>
            <a:lvl2pPr>
              <a:lnSpc>
                <a:spcPct val="125000"/>
              </a:lnSpc>
              <a:spcAft>
                <a:spcPts val="300"/>
              </a:spcAft>
              <a:defRPr sz="2200"/>
            </a:lvl2pPr>
            <a:lvl3pPr>
              <a:lnSpc>
                <a:spcPct val="125000"/>
              </a:lnSpc>
              <a:spcAft>
                <a:spcPts val="300"/>
              </a:spcAft>
              <a:defRPr sz="1800"/>
            </a:lvl3pPr>
            <a:lvl4pPr>
              <a:lnSpc>
                <a:spcPct val="125000"/>
              </a:lnSpc>
              <a:spcAft>
                <a:spcPts val="300"/>
              </a:spcAft>
              <a:defRPr sz="1600"/>
            </a:lvl4pPr>
            <a:lvl5pPr>
              <a:lnSpc>
                <a:spcPct val="125000"/>
              </a:lnSpc>
              <a:spcAft>
                <a:spcPts val="300"/>
              </a:spcAft>
              <a:defRPr sz="14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6" name="Text Placeholder 16">
            <a:extLst>
              <a:ext uri="{FF2B5EF4-FFF2-40B4-BE49-F238E27FC236}">
                <a16:creationId xmlns="" xmlns:a16="http://schemas.microsoft.com/office/drawing/2014/main" id="{E69F1DC2-04DC-41AD-B559-DCD7A4C74E6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781322" y="2467776"/>
            <a:ext cx="3872228" cy="3714787"/>
          </a:xfrm>
          <a:prstGeom prst="rect">
            <a:avLst/>
          </a:prstGeom>
        </p:spPr>
        <p:txBody>
          <a:bodyPr/>
          <a:lstStyle>
            <a:lvl1pPr>
              <a:lnSpc>
                <a:spcPct val="125000"/>
              </a:lnSpc>
              <a:spcAft>
                <a:spcPts val="300"/>
              </a:spcAft>
              <a:defRPr sz="2400"/>
            </a:lvl1pPr>
            <a:lvl2pPr>
              <a:lnSpc>
                <a:spcPct val="125000"/>
              </a:lnSpc>
              <a:spcAft>
                <a:spcPts val="300"/>
              </a:spcAft>
              <a:defRPr sz="2200"/>
            </a:lvl2pPr>
            <a:lvl3pPr>
              <a:lnSpc>
                <a:spcPct val="125000"/>
              </a:lnSpc>
              <a:spcAft>
                <a:spcPts val="300"/>
              </a:spcAft>
              <a:defRPr sz="1800"/>
            </a:lvl3pPr>
            <a:lvl4pPr>
              <a:lnSpc>
                <a:spcPct val="125000"/>
              </a:lnSpc>
              <a:spcAft>
                <a:spcPts val="300"/>
              </a:spcAft>
              <a:defRPr sz="1600"/>
            </a:lvl4pPr>
            <a:lvl5pPr>
              <a:lnSpc>
                <a:spcPct val="125000"/>
              </a:lnSpc>
              <a:spcAft>
                <a:spcPts val="300"/>
              </a:spcAft>
              <a:defRPr sz="14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="" xmlns:a16="http://schemas.microsoft.com/office/drawing/2014/main" id="{20C8219C-B4F1-483F-9091-8C4B8065F04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90538" y="1884362"/>
            <a:ext cx="3871912" cy="409575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 b="1"/>
            </a:lvl1pPr>
            <a:lvl2pPr marL="342900" indent="0">
              <a:buNone/>
              <a:defRPr/>
            </a:lvl2pPr>
            <a:lvl3pPr marL="685800" indent="0">
              <a:buNone/>
              <a:defRPr/>
            </a:lvl3pPr>
            <a:lvl4pPr marL="1028700" indent="0">
              <a:buNone/>
              <a:defRPr/>
            </a:lvl4pPr>
            <a:lvl5pPr marL="1371600" indent="0">
              <a:buNone/>
              <a:defRPr/>
            </a:lvl5pPr>
          </a:lstStyle>
          <a:p>
            <a:pPr lvl="0"/>
            <a:r>
              <a:rPr lang="en-US" err="1"/>
              <a:t>Subheader</a:t>
            </a:r>
            <a:endParaRPr lang="en-US"/>
          </a:p>
        </p:txBody>
      </p:sp>
      <p:sp>
        <p:nvSpPr>
          <p:cNvPr id="18" name="Text Placeholder 2">
            <a:extLst>
              <a:ext uri="{FF2B5EF4-FFF2-40B4-BE49-F238E27FC236}">
                <a16:creationId xmlns="" xmlns:a16="http://schemas.microsoft.com/office/drawing/2014/main" id="{B97557B1-9C54-4B6E-B395-974749AA055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781322" y="1883004"/>
            <a:ext cx="3871912" cy="409575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 b="1"/>
            </a:lvl1pPr>
            <a:lvl2pPr marL="342900" indent="0">
              <a:buNone/>
              <a:defRPr/>
            </a:lvl2pPr>
            <a:lvl3pPr marL="685800" indent="0">
              <a:buNone/>
              <a:defRPr/>
            </a:lvl3pPr>
            <a:lvl4pPr marL="1028700" indent="0">
              <a:buNone/>
              <a:defRPr/>
            </a:lvl4pPr>
            <a:lvl5pPr marL="1371600" indent="0">
              <a:buNone/>
              <a:defRPr/>
            </a:lvl5pPr>
          </a:lstStyle>
          <a:p>
            <a:pPr lvl="0"/>
            <a:r>
              <a:rPr lang="en-US" err="1"/>
              <a:t>Subheader</a:t>
            </a:r>
            <a:endParaRPr lang="en-US"/>
          </a:p>
        </p:txBody>
      </p:sp>
      <p:sp>
        <p:nvSpPr>
          <p:cNvPr id="10" name="Text Placeholder 18">
            <a:extLst>
              <a:ext uri="{FF2B5EF4-FFF2-40B4-BE49-F238E27FC236}">
                <a16:creationId xmlns="" xmlns:a16="http://schemas.microsoft.com/office/drawing/2014/main" id="{64752F4B-8F64-4865-9E0D-5F9C33504E0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619250" y="461963"/>
            <a:ext cx="7524750" cy="1285875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36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/>
              <a:t>Heading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="" xmlns:a16="http://schemas.microsoft.com/office/drawing/2014/main" id="{8017B311-9010-4BCB-B724-6D8EF112D310}"/>
              </a:ext>
            </a:extLst>
          </p:cNvPr>
          <p:cNvSpPr txBox="1"/>
          <p:nvPr userDrawn="1"/>
        </p:nvSpPr>
        <p:spPr>
          <a:xfrm>
            <a:off x="490451" y="6453381"/>
            <a:ext cx="3729857" cy="2231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50">
                <a:latin typeface="+mj-lt"/>
                <a:ea typeface="Roboto" panose="02000000000000000000" pitchFamily="2" charset="0"/>
                <a:cs typeface="Roboto" panose="02000000000000000000" pitchFamily="2" charset="0"/>
              </a:rPr>
              <a:t>© 2019 Healthy Teen Network. All Rights Reserved.</a:t>
            </a:r>
          </a:p>
        </p:txBody>
      </p:sp>
    </p:spTree>
    <p:extLst>
      <p:ext uri="{BB962C8B-B14F-4D97-AF65-F5344CB8AC3E}">
        <p14:creationId xmlns:p14="http://schemas.microsoft.com/office/powerpoint/2010/main" val="3990572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843EE2-2357-3147-8C08-1356744A47F1}" type="datetime1">
              <a:rPr lang="en-US" smtClean="0"/>
              <a:t>2/3/2021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D279C-C57D-B545-9A26-5F4F3728DA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036806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ue_1Co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16718 OICA PowerPointTemplate_Slides7.jpg">
            <a:extLst>
              <a:ext uri="{FF2B5EF4-FFF2-40B4-BE49-F238E27FC236}">
                <a16:creationId xmlns="" xmlns:a16="http://schemas.microsoft.com/office/drawing/2014/main" id="{200CA6E0-CD9D-484A-AEA2-E78351D4FBC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Slide Number Placeholder 5">
            <a:extLst>
              <a:ext uri="{FF2B5EF4-FFF2-40B4-BE49-F238E27FC236}">
                <a16:creationId xmlns="" xmlns:a16="http://schemas.microsoft.com/office/drawing/2014/main" id="{F792968D-D763-4F8A-BC86-D49C025FADD3}"/>
              </a:ext>
            </a:extLst>
          </p:cNvPr>
          <p:cNvSpPr txBox="1">
            <a:spLocks/>
          </p:cNvSpPr>
          <p:nvPr userDrawn="1"/>
        </p:nvSpPr>
        <p:spPr>
          <a:xfrm>
            <a:off x="8086380" y="6356351"/>
            <a:ext cx="428969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AB5F8059-98FC-1A43-9662-EB01AC54423E}" type="slidenum">
              <a:rPr lang="en-US" sz="1200" smtClean="0"/>
              <a:pPr algn="r"/>
              <a:t>‹#›</a:t>
            </a:fld>
            <a:endParaRPr lang="en-US" sz="1200"/>
          </a:p>
        </p:txBody>
      </p:sp>
      <p:sp>
        <p:nvSpPr>
          <p:cNvPr id="10" name="Text Placeholder 16">
            <a:extLst>
              <a:ext uri="{FF2B5EF4-FFF2-40B4-BE49-F238E27FC236}">
                <a16:creationId xmlns="" xmlns:a16="http://schemas.microsoft.com/office/drawing/2014/main" id="{1AEEC340-075D-4149-A39E-AD9DD9DA596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90452" y="2018494"/>
            <a:ext cx="8174114" cy="4164070"/>
          </a:xfrm>
          <a:prstGeom prst="rect">
            <a:avLst/>
          </a:prstGeom>
        </p:spPr>
        <p:txBody>
          <a:bodyPr/>
          <a:lstStyle>
            <a:lvl1pPr>
              <a:lnSpc>
                <a:spcPct val="125000"/>
              </a:lnSpc>
              <a:spcAft>
                <a:spcPts val="300"/>
              </a:spcAft>
              <a:defRPr sz="2400"/>
            </a:lvl1pPr>
            <a:lvl2pPr>
              <a:lnSpc>
                <a:spcPct val="125000"/>
              </a:lnSpc>
              <a:spcAft>
                <a:spcPts val="300"/>
              </a:spcAft>
              <a:defRPr sz="2200"/>
            </a:lvl2pPr>
            <a:lvl3pPr>
              <a:lnSpc>
                <a:spcPct val="125000"/>
              </a:lnSpc>
              <a:spcAft>
                <a:spcPts val="300"/>
              </a:spcAft>
              <a:defRPr sz="1800"/>
            </a:lvl3pPr>
            <a:lvl4pPr>
              <a:lnSpc>
                <a:spcPct val="125000"/>
              </a:lnSpc>
              <a:spcAft>
                <a:spcPts val="300"/>
              </a:spcAft>
              <a:defRPr sz="1600"/>
            </a:lvl4pPr>
            <a:lvl5pPr>
              <a:lnSpc>
                <a:spcPct val="125000"/>
              </a:lnSpc>
              <a:spcAft>
                <a:spcPts val="300"/>
              </a:spcAft>
              <a:defRPr sz="14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Text Placeholder 18">
            <a:extLst>
              <a:ext uri="{FF2B5EF4-FFF2-40B4-BE49-F238E27FC236}">
                <a16:creationId xmlns="" xmlns:a16="http://schemas.microsoft.com/office/drawing/2014/main" id="{AD452CDD-9829-49FD-8615-A1D95FACB96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619250" y="461963"/>
            <a:ext cx="7524750" cy="1285875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36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/>
              <a:t>Heading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="" xmlns:a16="http://schemas.microsoft.com/office/drawing/2014/main" id="{E2A4C3BC-096D-443E-954D-F8AF90A7D890}"/>
              </a:ext>
            </a:extLst>
          </p:cNvPr>
          <p:cNvSpPr txBox="1"/>
          <p:nvPr userDrawn="1"/>
        </p:nvSpPr>
        <p:spPr>
          <a:xfrm>
            <a:off x="490451" y="6453381"/>
            <a:ext cx="3729857" cy="2231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50">
                <a:latin typeface="+mj-lt"/>
                <a:ea typeface="Roboto" panose="02000000000000000000" pitchFamily="2" charset="0"/>
                <a:cs typeface="Roboto" panose="02000000000000000000" pitchFamily="2" charset="0"/>
              </a:rPr>
              <a:t>© 2019 Healthy Teen Network. All Rights Reserved.</a:t>
            </a:r>
          </a:p>
        </p:txBody>
      </p:sp>
    </p:spTree>
    <p:extLst>
      <p:ext uri="{BB962C8B-B14F-4D97-AF65-F5344CB8AC3E}">
        <p14:creationId xmlns:p14="http://schemas.microsoft.com/office/powerpoint/2010/main" val="181306052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ue_2Co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16718 OICA PowerPointTemplate_Slides7.jpg">
            <a:extLst>
              <a:ext uri="{FF2B5EF4-FFF2-40B4-BE49-F238E27FC236}">
                <a16:creationId xmlns="" xmlns:a16="http://schemas.microsoft.com/office/drawing/2014/main" id="{A1C968B6-C22A-4C56-9B06-4C8AF30DB2A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Slide Number Placeholder 5">
            <a:extLst>
              <a:ext uri="{FF2B5EF4-FFF2-40B4-BE49-F238E27FC236}">
                <a16:creationId xmlns="" xmlns:a16="http://schemas.microsoft.com/office/drawing/2014/main" id="{1F372C5F-7162-4723-9DA8-3A5C995BCEE4}"/>
              </a:ext>
            </a:extLst>
          </p:cNvPr>
          <p:cNvSpPr txBox="1">
            <a:spLocks/>
          </p:cNvSpPr>
          <p:nvPr userDrawn="1"/>
        </p:nvSpPr>
        <p:spPr>
          <a:xfrm>
            <a:off x="8086380" y="6356351"/>
            <a:ext cx="428969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AB5F8059-98FC-1A43-9662-EB01AC54423E}" type="slidenum">
              <a:rPr lang="en-US" sz="1200" smtClean="0"/>
              <a:pPr algn="r"/>
              <a:t>‹#›</a:t>
            </a:fld>
            <a:endParaRPr lang="en-US" sz="1200"/>
          </a:p>
        </p:txBody>
      </p:sp>
      <p:sp>
        <p:nvSpPr>
          <p:cNvPr id="15" name="Text Placeholder 16">
            <a:extLst>
              <a:ext uri="{FF2B5EF4-FFF2-40B4-BE49-F238E27FC236}">
                <a16:creationId xmlns="" xmlns:a16="http://schemas.microsoft.com/office/drawing/2014/main" id="{8EE85ECB-D9EA-49AD-B3E2-84F06FF5531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90452" y="2467776"/>
            <a:ext cx="3872228" cy="3714786"/>
          </a:xfrm>
          <a:prstGeom prst="rect">
            <a:avLst/>
          </a:prstGeom>
        </p:spPr>
        <p:txBody>
          <a:bodyPr/>
          <a:lstStyle>
            <a:lvl1pPr>
              <a:lnSpc>
                <a:spcPct val="125000"/>
              </a:lnSpc>
              <a:spcAft>
                <a:spcPts val="300"/>
              </a:spcAft>
              <a:defRPr sz="2400"/>
            </a:lvl1pPr>
            <a:lvl2pPr>
              <a:lnSpc>
                <a:spcPct val="125000"/>
              </a:lnSpc>
              <a:spcAft>
                <a:spcPts val="300"/>
              </a:spcAft>
              <a:defRPr sz="2200"/>
            </a:lvl2pPr>
            <a:lvl3pPr>
              <a:lnSpc>
                <a:spcPct val="125000"/>
              </a:lnSpc>
              <a:spcAft>
                <a:spcPts val="300"/>
              </a:spcAft>
              <a:defRPr sz="1800"/>
            </a:lvl3pPr>
            <a:lvl4pPr>
              <a:lnSpc>
                <a:spcPct val="125000"/>
              </a:lnSpc>
              <a:spcAft>
                <a:spcPts val="300"/>
              </a:spcAft>
              <a:defRPr sz="1600"/>
            </a:lvl4pPr>
            <a:lvl5pPr>
              <a:lnSpc>
                <a:spcPct val="125000"/>
              </a:lnSpc>
              <a:spcAft>
                <a:spcPts val="300"/>
              </a:spcAft>
              <a:defRPr sz="14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6" name="Text Placeholder 16">
            <a:extLst>
              <a:ext uri="{FF2B5EF4-FFF2-40B4-BE49-F238E27FC236}">
                <a16:creationId xmlns="" xmlns:a16="http://schemas.microsoft.com/office/drawing/2014/main" id="{CC4CF1A3-96CB-402F-BD0B-F9EF03ECE2DF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781322" y="2467776"/>
            <a:ext cx="3872228" cy="3714787"/>
          </a:xfrm>
          <a:prstGeom prst="rect">
            <a:avLst/>
          </a:prstGeom>
        </p:spPr>
        <p:txBody>
          <a:bodyPr/>
          <a:lstStyle>
            <a:lvl1pPr>
              <a:lnSpc>
                <a:spcPct val="125000"/>
              </a:lnSpc>
              <a:spcAft>
                <a:spcPts val="300"/>
              </a:spcAft>
              <a:defRPr sz="2400"/>
            </a:lvl1pPr>
            <a:lvl2pPr>
              <a:lnSpc>
                <a:spcPct val="125000"/>
              </a:lnSpc>
              <a:spcAft>
                <a:spcPts val="300"/>
              </a:spcAft>
              <a:defRPr sz="2200"/>
            </a:lvl2pPr>
            <a:lvl3pPr>
              <a:lnSpc>
                <a:spcPct val="125000"/>
              </a:lnSpc>
              <a:spcAft>
                <a:spcPts val="300"/>
              </a:spcAft>
              <a:defRPr sz="1800"/>
            </a:lvl3pPr>
            <a:lvl4pPr>
              <a:lnSpc>
                <a:spcPct val="125000"/>
              </a:lnSpc>
              <a:spcAft>
                <a:spcPts val="300"/>
              </a:spcAft>
              <a:defRPr sz="1600"/>
            </a:lvl4pPr>
            <a:lvl5pPr>
              <a:lnSpc>
                <a:spcPct val="125000"/>
              </a:lnSpc>
              <a:spcAft>
                <a:spcPts val="300"/>
              </a:spcAft>
              <a:defRPr sz="14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="" xmlns:a16="http://schemas.microsoft.com/office/drawing/2014/main" id="{66A76B98-0FD4-457C-A4E4-A3238EDE7E9E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90538" y="1884362"/>
            <a:ext cx="3871912" cy="409575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 b="1"/>
            </a:lvl1pPr>
            <a:lvl2pPr marL="342900" indent="0">
              <a:buNone/>
              <a:defRPr/>
            </a:lvl2pPr>
            <a:lvl3pPr marL="685800" indent="0">
              <a:buNone/>
              <a:defRPr/>
            </a:lvl3pPr>
            <a:lvl4pPr marL="1028700" indent="0">
              <a:buNone/>
              <a:defRPr/>
            </a:lvl4pPr>
            <a:lvl5pPr marL="1371600" indent="0">
              <a:buNone/>
              <a:defRPr/>
            </a:lvl5pPr>
          </a:lstStyle>
          <a:p>
            <a:pPr lvl="0"/>
            <a:r>
              <a:rPr lang="en-US" err="1"/>
              <a:t>Subheader</a:t>
            </a:r>
            <a:endParaRPr lang="en-US"/>
          </a:p>
        </p:txBody>
      </p:sp>
      <p:sp>
        <p:nvSpPr>
          <p:cNvPr id="18" name="Text Placeholder 2">
            <a:extLst>
              <a:ext uri="{FF2B5EF4-FFF2-40B4-BE49-F238E27FC236}">
                <a16:creationId xmlns="" xmlns:a16="http://schemas.microsoft.com/office/drawing/2014/main" id="{73C6707A-16E3-4D3D-B46B-32282578972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781322" y="1883004"/>
            <a:ext cx="3871912" cy="409575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 b="1"/>
            </a:lvl1pPr>
            <a:lvl2pPr marL="342900" indent="0">
              <a:buNone/>
              <a:defRPr/>
            </a:lvl2pPr>
            <a:lvl3pPr marL="685800" indent="0">
              <a:buNone/>
              <a:defRPr/>
            </a:lvl3pPr>
            <a:lvl4pPr marL="1028700" indent="0">
              <a:buNone/>
              <a:defRPr/>
            </a:lvl4pPr>
            <a:lvl5pPr marL="1371600" indent="0">
              <a:buNone/>
              <a:defRPr/>
            </a:lvl5pPr>
          </a:lstStyle>
          <a:p>
            <a:pPr lvl="0"/>
            <a:r>
              <a:rPr lang="en-US" err="1"/>
              <a:t>Subheader</a:t>
            </a:r>
            <a:endParaRPr lang="en-US"/>
          </a:p>
        </p:txBody>
      </p:sp>
      <p:sp>
        <p:nvSpPr>
          <p:cNvPr id="10" name="Text Placeholder 18">
            <a:extLst>
              <a:ext uri="{FF2B5EF4-FFF2-40B4-BE49-F238E27FC236}">
                <a16:creationId xmlns="" xmlns:a16="http://schemas.microsoft.com/office/drawing/2014/main" id="{0D24FEB1-D8AE-415A-8F62-C63C4789A13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619250" y="461963"/>
            <a:ext cx="7524750" cy="1285875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36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/>
              <a:t>Heading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="" xmlns:a16="http://schemas.microsoft.com/office/drawing/2014/main" id="{CFAAC84E-53BE-4C00-B3C7-C12F701526B5}"/>
              </a:ext>
            </a:extLst>
          </p:cNvPr>
          <p:cNvSpPr txBox="1"/>
          <p:nvPr userDrawn="1"/>
        </p:nvSpPr>
        <p:spPr>
          <a:xfrm>
            <a:off x="490451" y="6453381"/>
            <a:ext cx="3729857" cy="2231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50">
                <a:latin typeface="+mj-lt"/>
                <a:ea typeface="Roboto" panose="02000000000000000000" pitchFamily="2" charset="0"/>
                <a:cs typeface="Roboto" panose="02000000000000000000" pitchFamily="2" charset="0"/>
              </a:rPr>
              <a:t>© 2019 Healthy Teen Network. All Rights Reserved.</a:t>
            </a:r>
          </a:p>
        </p:txBody>
      </p:sp>
    </p:spTree>
    <p:extLst>
      <p:ext uri="{BB962C8B-B14F-4D97-AF65-F5344CB8AC3E}">
        <p14:creationId xmlns:p14="http://schemas.microsoft.com/office/powerpoint/2010/main" val="6680171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9BA12E-C588-7744-B348-EFEE3F03D3AC}" type="datetime1">
              <a:rPr lang="en-US" smtClean="0"/>
              <a:t>2/3/2021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D279C-C57D-B545-9A26-5F4F3728DA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50924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988E77-3E28-AD4F-9045-742EE977E70A}" type="datetime1">
              <a:rPr lang="en-US" smtClean="0"/>
              <a:t>2/3/2021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D279C-C57D-B545-9A26-5F4F3728DA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8069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B64EAB-7FBA-6D46-98CF-1CE60F391ADA}" type="datetime1">
              <a:rPr lang="en-US" smtClean="0"/>
              <a:t>2/3/2021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D279C-C57D-B545-9A26-5F4F3728DA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0623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A99643-59CE-2D4C-A035-8A75222CCAE7}" type="datetime1">
              <a:rPr lang="en-US" smtClean="0"/>
              <a:t>2/3/2021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D279C-C57D-B545-9A26-5F4F3728DA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02825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0C367-0611-694C-B2A6-2CFDD3790928}" type="datetime1">
              <a:rPr lang="en-US" smtClean="0"/>
              <a:t>2/3/2021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D279C-C57D-B545-9A26-5F4F3728DA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2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7A47F9-6F60-B044-8549-B6578DE64AD7}" type="datetime1">
              <a:rPr lang="en-US" smtClean="0"/>
              <a:t>2/3/2021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D279C-C57D-B545-9A26-5F4F3728DA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85832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Drag picture to placeholder or click icon to add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B01AFA-0D39-8049-B260-7B62518CABE7}" type="datetime1">
              <a:rPr lang="en-US" smtClean="0"/>
              <a:t>2/3/2021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D279C-C57D-B545-9A26-5F4F3728DA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64002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theme" Target="../theme/theme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17DF0C-5C24-A746-9680-51829C968965}" type="datetime1">
              <a:rPr lang="en-US" smtClean="0"/>
              <a:t>2/3/2021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2D279C-C57D-B545-9A26-5F4F3728DA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7968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extLst>
              <a:ext uri="{FF2B5EF4-FFF2-40B4-BE49-F238E27FC236}">
                <a16:creationId xmlns="" xmlns:a16="http://schemas.microsoft.com/office/drawing/2014/main" id="{6AE6C2C4-81FF-4C7E-84F6-C18FC658F42D}"/>
              </a:ext>
            </a:extLst>
          </p:cNvPr>
          <p:cNvSpPr txBox="1">
            <a:spLocks/>
          </p:cNvSpPr>
          <p:nvPr userDrawn="1"/>
        </p:nvSpPr>
        <p:spPr>
          <a:xfrm>
            <a:off x="1647057" y="500063"/>
            <a:ext cx="6868294" cy="1254904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>
                <a:solidFill>
                  <a:schemeClr val="bg1"/>
                </a:solidFill>
                <a:ea typeface="Arial" charset="0"/>
                <a:cs typeface="Arial" charset="0"/>
              </a:rPr>
              <a:t>Heading</a:t>
            </a:r>
          </a:p>
        </p:txBody>
      </p:sp>
    </p:spTree>
    <p:extLst>
      <p:ext uri="{BB962C8B-B14F-4D97-AF65-F5344CB8AC3E}">
        <p14:creationId xmlns:p14="http://schemas.microsoft.com/office/powerpoint/2010/main" val="21158752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3" r:id="rId1"/>
    <p:sldLayoutId id="2147483730" r:id="rId2"/>
    <p:sldLayoutId id="2147483724" r:id="rId3"/>
    <p:sldLayoutId id="2147483725" r:id="rId4"/>
    <p:sldLayoutId id="2147483726" r:id="rId5"/>
    <p:sldLayoutId id="2147483727" r:id="rId6"/>
    <p:sldLayoutId id="2147483732" r:id="rId7"/>
    <p:sldLayoutId id="2147483733" r:id="rId8"/>
    <p:sldLayoutId id="2147483734" r:id="rId9"/>
    <p:sldLayoutId id="2147483735" r:id="rId10"/>
  </p:sldLayoutIdLst>
  <p:hf hd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8.xml"/><Relationship Id="rId1" Type="http://schemas.openxmlformats.org/officeDocument/2006/relationships/tags" Target="../tags/tag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402469"/>
            <a:ext cx="7772400" cy="1470025"/>
          </a:xfrm>
        </p:spPr>
        <p:txBody>
          <a:bodyPr/>
          <a:lstStyle/>
          <a:p>
            <a:r>
              <a:rPr lang="en-US">
                <a:latin typeface="Articulate Narrow" panose="02000506040000020004" pitchFamily="2" charset="0"/>
              </a:rPr>
              <a:t>Welcome!</a:t>
            </a:r>
          </a:p>
        </p:txBody>
      </p:sp>
      <p:sp>
        <p:nvSpPr>
          <p:cNvPr id="4" name="Speech Bubble: Oval 3">
            <a:extLst>
              <a:ext uri="{FF2B5EF4-FFF2-40B4-BE49-F238E27FC236}">
                <a16:creationId xmlns="" xmlns:a16="http://schemas.microsoft.com/office/drawing/2014/main" id="{2EDC38A5-36FD-413D-8631-FBBDB7C866BB}"/>
              </a:ext>
            </a:extLst>
          </p:cNvPr>
          <p:cNvSpPr/>
          <p:nvPr/>
        </p:nvSpPr>
        <p:spPr>
          <a:xfrm>
            <a:off x="5132602" y="4231928"/>
            <a:ext cx="3555614" cy="1952421"/>
          </a:xfrm>
          <a:prstGeom prst="wedgeEllipseCallout">
            <a:avLst>
              <a:gd name="adj1" fmla="val -32573"/>
              <a:gd name="adj2" fmla="val 53736"/>
            </a:avLst>
          </a:prstGeom>
          <a:solidFill>
            <a:schemeClr val="tx2"/>
          </a:solidFill>
          <a:ln w="57150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 sz="2400" dirty="0" smtClean="0">
                <a:solidFill>
                  <a:schemeClr val="bg1"/>
                </a:solidFill>
                <a:latin typeface="Bahnschrift SemiBold Condensed"/>
              </a:rPr>
              <a:t>[insert warm up question here]</a:t>
            </a:r>
            <a:endParaRPr lang="en-US" dirty="0">
              <a:solidFill>
                <a:schemeClr val="bg1"/>
              </a:solidFill>
              <a:latin typeface="Bahnschrift SemiBold Condensed"/>
            </a:endParaRPr>
          </a:p>
        </p:txBody>
      </p:sp>
    </p:spTree>
    <p:extLst>
      <p:ext uri="{BB962C8B-B14F-4D97-AF65-F5344CB8AC3E}">
        <p14:creationId xmlns:p14="http://schemas.microsoft.com/office/powerpoint/2010/main" val="260552691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="" xmlns:a16="http://schemas.microsoft.com/office/drawing/2014/main" id="{972AF1BB-2A16-41FA-A2AE-105B979CC7D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 lIns="91440" tIns="45720" rIns="91440" bIns="45720" anchor="t"/>
          <a:lstStyle/>
          <a:p>
            <a:pPr>
              <a:lnSpc>
                <a:spcPct val="100000"/>
              </a:lnSpc>
              <a:spcBef>
                <a:spcPct val="20000"/>
              </a:spcBef>
              <a:spcAft>
                <a:spcPts val="800"/>
              </a:spcAft>
            </a:pPr>
            <a:r>
              <a:rPr lang="en-US" sz="2800">
                <a:cs typeface="Arial"/>
              </a:rPr>
              <a:t>Worksheets – Going for My Goals</a:t>
            </a:r>
            <a:endParaRPr lang="en-US"/>
          </a:p>
          <a:p>
            <a:pPr lvl="1">
              <a:lnSpc>
                <a:spcPct val="100000"/>
              </a:lnSpc>
              <a:spcBef>
                <a:spcPct val="20000"/>
              </a:spcBef>
              <a:spcAft>
                <a:spcPts val="800"/>
              </a:spcAft>
            </a:pPr>
            <a:r>
              <a:rPr lang="en-US" sz="2600">
                <a:cs typeface="Arial"/>
              </a:rPr>
              <a:t>8B: Let's review the example!</a:t>
            </a:r>
          </a:p>
          <a:p>
            <a:pPr lvl="1">
              <a:lnSpc>
                <a:spcPct val="100000"/>
              </a:lnSpc>
              <a:spcBef>
                <a:spcPct val="20000"/>
              </a:spcBef>
              <a:spcAft>
                <a:spcPts val="800"/>
              </a:spcAft>
            </a:pPr>
            <a:r>
              <a:rPr lang="en-US" sz="2600">
                <a:cs typeface="Arial"/>
              </a:rPr>
              <a:t>8C: First, write down one of your goals. Then, write down the choices you need to make to reach that goal.</a:t>
            </a:r>
          </a:p>
          <a:p>
            <a:pPr lvl="1">
              <a:lnSpc>
                <a:spcPct val="100000"/>
              </a:lnSpc>
              <a:spcBef>
                <a:spcPct val="20000"/>
              </a:spcBef>
              <a:spcAft>
                <a:spcPts val="800"/>
              </a:spcAft>
            </a:pPr>
            <a:endParaRPr lang="en-US" sz="2600">
              <a:cs typeface="Arial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D93A7EE0-B2DB-49A1-9FFD-34B93B19FF6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 lIns="91440" tIns="45720" rIns="91440" bIns="45720" anchor="ctr"/>
          <a:lstStyle/>
          <a:p>
            <a:r>
              <a:rPr lang="en-US">
                <a:latin typeface="Arial"/>
                <a:cs typeface="Arial"/>
              </a:rPr>
              <a:t>Going for My Goals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834561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="" xmlns:a16="http://schemas.microsoft.com/office/drawing/2014/main" id="{240D6FDC-7817-4119-9365-B7DE9FFE9A4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 lIns="91440" tIns="45720" rIns="91440" bIns="45720" anchor="t"/>
          <a:lstStyle/>
          <a:p>
            <a:pPr marL="0" indent="0" algn="ctr">
              <a:buNone/>
            </a:pPr>
            <a:endParaRPr lang="en-US" dirty="0">
              <a:ea typeface="+mn-lt"/>
              <a:cs typeface="+mn-lt"/>
            </a:endParaRPr>
          </a:p>
          <a:p>
            <a:pPr marL="0" indent="0" algn="ctr">
              <a:buNone/>
            </a:pPr>
            <a:r>
              <a:rPr lang="en-US" dirty="0">
                <a:ea typeface="+mn-lt"/>
                <a:cs typeface="+mn-lt"/>
              </a:rPr>
              <a:t>Please go to: </a:t>
            </a:r>
            <a:endParaRPr lang="en-US" dirty="0"/>
          </a:p>
          <a:p>
            <a:pPr marL="0" indent="0" algn="ctr">
              <a:buNone/>
            </a:pPr>
            <a:r>
              <a:rPr lang="en-US" dirty="0">
                <a:ea typeface="+mn-lt"/>
                <a:cs typeface="+mn-lt"/>
              </a:rPr>
              <a:t/>
            </a:r>
            <a:br>
              <a:rPr lang="en-US" dirty="0">
                <a:ea typeface="+mn-lt"/>
                <a:cs typeface="+mn-lt"/>
              </a:rPr>
            </a:br>
            <a:r>
              <a:rPr lang="en-US" dirty="0" smtClean="0">
                <a:ea typeface="+mn-lt"/>
                <a:cs typeface="+mn-lt"/>
              </a:rPr>
              <a:t>[insert link here]</a:t>
            </a:r>
            <a:endParaRPr lang="en-US" dirty="0">
              <a:cs typeface="Arial" panose="020B0604020202020204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F3E38922-2F0E-4765-B4CE-A2C0C9A8B01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 lIns="91440" tIns="45720" rIns="91440" bIns="45720" anchor="ctr"/>
          <a:lstStyle/>
          <a:p>
            <a:r>
              <a:rPr lang="en-US">
                <a:latin typeface="Arial"/>
                <a:cs typeface="Arial"/>
              </a:rPr>
              <a:t>Anonymous Questions 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592792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>
            <a:extLst>
              <a:ext uri="{FF2B5EF4-FFF2-40B4-BE49-F238E27FC236}">
                <a16:creationId xmlns="" xmlns:a16="http://schemas.microsoft.com/office/drawing/2014/main" id="{4EF44B2B-7672-400E-BC44-0CF74E2FDEB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 lIns="91440" tIns="45720" rIns="91440" bIns="45720" anchor="ctr"/>
          <a:lstStyle/>
          <a:p>
            <a:r>
              <a:rPr lang="en-US">
                <a:latin typeface="Arial"/>
                <a:cs typeface="Arial"/>
              </a:rPr>
              <a:t>Resources </a:t>
            </a:r>
            <a:endParaRPr lang="en-US"/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84601359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="" xmlns:a16="http://schemas.microsoft.com/office/drawing/2014/main" id="{B445DDD0-5324-4379-918A-C7B6ABB4A91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90452" y="2018494"/>
            <a:ext cx="8174114" cy="3517089"/>
          </a:xfrm>
        </p:spPr>
        <p:txBody>
          <a:bodyPr lIns="91440" tIns="45720" rIns="91440" bIns="45720" anchor="ctr"/>
          <a:lstStyle/>
          <a:p>
            <a:pPr marL="0" indent="0" algn="ctr">
              <a:buNone/>
            </a:pPr>
            <a:r>
              <a:rPr lang="en-US" sz="4000">
                <a:latin typeface="Arial"/>
                <a:cs typeface="Arial"/>
              </a:rPr>
              <a:t>Creating the Future You Want!</a:t>
            </a:r>
            <a:endParaRPr lang="en-US" sz="3200"/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EFE4220C-5067-4A73-9FB7-D4DFD7E04D3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 lIns="91440" tIns="45720" rIns="91440" bIns="45720" anchor="ctr"/>
          <a:lstStyle/>
          <a:p>
            <a:r>
              <a:rPr lang="en-US">
                <a:latin typeface="Arial"/>
                <a:cs typeface="Arial"/>
              </a:rPr>
              <a:t>Next Time! 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93612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="" xmlns:a16="http://schemas.microsoft.com/office/drawing/2014/main" id="{972AF1BB-2A16-41FA-A2AE-105B979CC7D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 lIns="91440" tIns="45720" rIns="91440" bIns="45720" anchor="t"/>
          <a:lstStyle/>
          <a:p>
            <a:pPr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</a:pPr>
            <a:r>
              <a:rPr lang="en-US" sz="3200">
                <a:ea typeface="+mn-lt"/>
                <a:cs typeface="+mn-lt"/>
              </a:rPr>
              <a:t>What do you remember that we did in our last class?</a:t>
            </a:r>
          </a:p>
          <a:p>
            <a:pPr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</a:pPr>
            <a:r>
              <a:rPr lang="en-US" sz="3200">
                <a:ea typeface="+mn-lt"/>
                <a:cs typeface="+mn-lt"/>
              </a:rPr>
              <a:t>Let's answer the anonymous questions!</a:t>
            </a:r>
            <a:endParaRPr lang="en-US" sz="3200">
              <a:cs typeface="Arial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D93A7EE0-B2DB-49A1-9FFD-34B93B19FF6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 lIns="91440" tIns="45720" rIns="91440" bIns="45720" anchor="ctr"/>
          <a:lstStyle/>
          <a:p>
            <a:r>
              <a:rPr lang="en-US">
                <a:latin typeface="Arial"/>
                <a:cs typeface="Arial"/>
              </a:rPr>
              <a:t>Review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88020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51FF8439-9561-426B-BA69-D5B58C84A79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 lIns="91440" tIns="45720" rIns="91440" bIns="45720" anchor="ctr"/>
          <a:lstStyle/>
          <a:p>
            <a:r>
              <a:rPr lang="en-US">
                <a:latin typeface="Arial"/>
                <a:cs typeface="Arial"/>
              </a:rPr>
              <a:t>Group Agreements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37503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="" xmlns:a16="http://schemas.microsoft.com/office/drawing/2014/main" id="{EA470870-6679-4E52-B67E-5B52F301A41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 lIns="91440" tIns="45720" rIns="91440" bIns="45720" anchor="ctr"/>
          <a:lstStyle/>
          <a:p>
            <a:r>
              <a:rPr lang="en-US"/>
              <a:t>Today: Making Choices That Fit Your Life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6BEE01E5-EFC5-4C2F-AB2D-D79EB3863C3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 lIns="91440" tIns="45720" rIns="91440" bIns="45720" anchor="t"/>
          <a:lstStyle/>
          <a:p>
            <a:pPr marL="457200" indent="-457200">
              <a:buAutoNum type="arabicPeriod"/>
            </a:pPr>
            <a:r>
              <a:rPr lang="en-US" sz="3200">
                <a:cs typeface="Arial"/>
              </a:rPr>
              <a:t>You Decide (Decision-Making Scenarios)</a:t>
            </a:r>
          </a:p>
          <a:p>
            <a:pPr marL="457200" indent="-457200">
              <a:buAutoNum type="arabicPeriod"/>
            </a:pPr>
            <a:r>
              <a:rPr lang="en-US" sz="3200">
                <a:cs typeface="Arial"/>
              </a:rPr>
              <a:t>How Will You Avoid Pregnancy/STIs? (Worksheet)</a:t>
            </a:r>
          </a:p>
          <a:p>
            <a:pPr marL="457200" indent="-457200">
              <a:buAutoNum type="arabicPeriod"/>
            </a:pPr>
            <a:r>
              <a:rPr lang="en-US" sz="3200">
                <a:cs typeface="Arial"/>
              </a:rPr>
              <a:t>Going for My Goals (Worksheet)</a:t>
            </a:r>
          </a:p>
          <a:p>
            <a:pPr marL="457200" indent="-457200">
              <a:buAutoNum type="arabicPeriod"/>
            </a:pPr>
            <a:endParaRPr lang="en-US" sz="3200">
              <a:cs typeface="Arial"/>
            </a:endParaRPr>
          </a:p>
          <a:p>
            <a:pPr marL="457200" indent="-457200">
              <a:buAutoNum type="arabicPeriod"/>
            </a:pPr>
            <a:endParaRPr lang="en-US" sz="3200">
              <a:cs typeface="Arial"/>
            </a:endParaRPr>
          </a:p>
          <a:p>
            <a:pPr marL="457200" indent="-457200">
              <a:buAutoNum type="arabicPeriod"/>
            </a:pPr>
            <a:endParaRPr lang="en-US" sz="3200"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6878612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16718 OICA PowerPointTemplate_Slides6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94068" y="744483"/>
            <a:ext cx="7549932" cy="787017"/>
          </a:xfrm>
        </p:spPr>
        <p:txBody>
          <a:bodyPr>
            <a:normAutofit/>
          </a:bodyPr>
          <a:lstStyle/>
          <a:p>
            <a:pPr algn="l"/>
            <a:r>
              <a:rPr lang="en-US">
                <a:solidFill>
                  <a:srgbClr val="FFFFFF"/>
                </a:solidFill>
                <a:latin typeface="Bahnschrift Condensed" panose="020B0502040204020203" pitchFamily="34" charset="0"/>
              </a:rPr>
              <a:t>Methods of Protection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D279C-C57D-B545-9A26-5F4F3728DA05}" type="slidenum">
              <a:rPr lang="en-US" smtClean="0"/>
              <a:t>5</a:t>
            </a:fld>
            <a:endParaRPr lang="en-US"/>
          </a:p>
        </p:txBody>
      </p:sp>
      <p:sp>
        <p:nvSpPr>
          <p:cNvPr id="3" name="Content Placeholder 7">
            <a:extLst>
              <a:ext uri="{FF2B5EF4-FFF2-40B4-BE49-F238E27FC236}">
                <a16:creationId xmlns="" xmlns:a16="http://schemas.microsoft.com/office/drawing/2014/main" id="{F47F2091-ABC4-4FB7-986E-3F071D7E03A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944414"/>
            <a:ext cx="8229600" cy="4181749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z="2800" dirty="0">
                <a:cs typeface="Arial"/>
              </a:rPr>
              <a:t>What </a:t>
            </a:r>
            <a:r>
              <a:rPr lang="en-US" sz="2800" b="1" i="1" dirty="0">
                <a:cs typeface="Arial"/>
              </a:rPr>
              <a:t>protection methods</a:t>
            </a:r>
            <a:r>
              <a:rPr lang="en-US" sz="2800" dirty="0">
                <a:cs typeface="Arial"/>
              </a:rPr>
              <a:t> do you remember (think about hormonal, non-hormonal, barrier and behavioral methods)?</a:t>
            </a:r>
          </a:p>
          <a:p>
            <a:pPr marL="0" indent="0">
              <a:buNone/>
            </a:pPr>
            <a:endParaRPr lang="en-US" sz="2800" dirty="0"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95153397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16718 OICA PowerPointTemplate_Slides7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94068" y="744483"/>
            <a:ext cx="7092731" cy="787017"/>
          </a:xfrm>
        </p:spPr>
        <p:txBody>
          <a:bodyPr/>
          <a:lstStyle/>
          <a:p>
            <a:pPr algn="l"/>
            <a:r>
              <a:rPr lang="en-US" dirty="0">
                <a:solidFill>
                  <a:srgbClr val="FFFFFF"/>
                </a:solidFill>
                <a:latin typeface="Bahnschrift Condensed"/>
              </a:rPr>
              <a:t>You Decide: </a:t>
            </a:r>
            <a:r>
              <a:rPr lang="en-US" dirty="0" smtClean="0">
                <a:solidFill>
                  <a:srgbClr val="FFFFFF"/>
                </a:solidFill>
                <a:latin typeface="Bahnschrift Condensed"/>
              </a:rPr>
              <a:t>[first profile]</a:t>
            </a:r>
            <a:endParaRPr lang="en-US" dirty="0">
              <a:solidFill>
                <a:srgbClr val="FFFFFF"/>
              </a:solidFill>
              <a:latin typeface="Bahnschrift Condensed"/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457200" y="1944414"/>
            <a:ext cx="8229600" cy="4181749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457200" lvl="1" indent="0">
              <a:buNone/>
            </a:pPr>
            <a:endParaRPr lang="en-US" dirty="0">
              <a:cs typeface="Arial"/>
            </a:endParaRPr>
          </a:p>
          <a:p>
            <a:pPr marL="457200" lvl="1" indent="0">
              <a:buNone/>
            </a:pPr>
            <a:endParaRPr lang="en-US" dirty="0">
              <a:cs typeface="Arial"/>
            </a:endParaRPr>
          </a:p>
          <a:p>
            <a:pPr lvl="1">
              <a:buChar char="•"/>
            </a:pPr>
            <a:endParaRPr lang="en-US" dirty="0">
              <a:cs typeface="Arial"/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114628-9013-3C49-83E7-11A9A6B9B2A2}" type="datetime1">
              <a:rPr lang="en-US" smtClean="0"/>
              <a:t>2/3/2021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D279C-C57D-B545-9A26-5F4F3728DA05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960220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16718 OICA PowerPointTemplate_Slides7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94068" y="744483"/>
            <a:ext cx="7549932" cy="787017"/>
          </a:xfrm>
        </p:spPr>
        <p:txBody>
          <a:bodyPr>
            <a:normAutofit/>
          </a:bodyPr>
          <a:lstStyle/>
          <a:p>
            <a:pPr algn="l"/>
            <a:r>
              <a:rPr lang="en-US" dirty="0">
                <a:solidFill>
                  <a:srgbClr val="FFFFFF"/>
                </a:solidFill>
                <a:latin typeface="Bahnschrift Condensed"/>
              </a:rPr>
              <a:t>You Decide: </a:t>
            </a:r>
            <a:r>
              <a:rPr lang="en-US" dirty="0" smtClean="0">
                <a:solidFill>
                  <a:srgbClr val="FFFFFF"/>
                </a:solidFill>
                <a:latin typeface="Bahnschrift Condensed"/>
              </a:rPr>
              <a:t>[second profile]</a:t>
            </a:r>
            <a:endParaRPr lang="en-US" dirty="0">
              <a:solidFill>
                <a:srgbClr val="FFFFFF"/>
              </a:solidFill>
              <a:latin typeface="Bahnschrift Condensed"/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457200" y="1944414"/>
            <a:ext cx="8229600" cy="4181749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457200" lvl="1" indent="0">
              <a:buNone/>
            </a:pPr>
            <a:endParaRPr lang="en-US" dirty="0">
              <a:cs typeface="Arial"/>
            </a:endParaRPr>
          </a:p>
          <a:p>
            <a:endParaRPr lang="en-US" dirty="0">
              <a:cs typeface="Arial"/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114628-9013-3C49-83E7-11A9A6B9B2A2}" type="datetime1">
              <a:rPr lang="en-US" smtClean="0"/>
              <a:t>2/3/2021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D279C-C57D-B545-9A26-5F4F3728DA05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462439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16718 OICA PowerPointTemplate_Slides7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94068" y="744483"/>
            <a:ext cx="7549932" cy="787017"/>
          </a:xfrm>
        </p:spPr>
        <p:txBody>
          <a:bodyPr>
            <a:normAutofit/>
          </a:bodyPr>
          <a:lstStyle/>
          <a:p>
            <a:pPr algn="l"/>
            <a:r>
              <a:rPr lang="en-US" dirty="0" smtClean="0">
                <a:solidFill>
                  <a:srgbClr val="FFFFFF"/>
                </a:solidFill>
                <a:latin typeface="Bahnschrift Condensed"/>
              </a:rPr>
              <a:t>You </a:t>
            </a:r>
            <a:r>
              <a:rPr lang="en-US" dirty="0">
                <a:solidFill>
                  <a:srgbClr val="FFFFFF"/>
                </a:solidFill>
                <a:latin typeface="Bahnschrift Condensed"/>
              </a:rPr>
              <a:t>Decide: </a:t>
            </a:r>
            <a:r>
              <a:rPr lang="en-US" dirty="0" smtClean="0">
                <a:solidFill>
                  <a:srgbClr val="FFFFFF"/>
                </a:solidFill>
                <a:latin typeface="Bahnschrift Condensed"/>
              </a:rPr>
              <a:t>[third profile]</a:t>
            </a:r>
            <a:endParaRPr lang="en-US" dirty="0">
              <a:solidFill>
                <a:srgbClr val="FFFFFF"/>
              </a:solidFill>
              <a:latin typeface="Bahnschrift Condensed"/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457200" y="1944414"/>
            <a:ext cx="8229600" cy="4181749"/>
          </a:xfrm>
        </p:spPr>
        <p:txBody>
          <a:bodyPr vert="horz" lIns="91440" tIns="45720" rIns="91440" bIns="45720" rtlCol="0" anchor="t">
            <a:normAutofit/>
          </a:bodyPr>
          <a:lstStyle/>
          <a:p>
            <a:endParaRPr lang="en-US" dirty="0">
              <a:cs typeface="Arial"/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114628-9013-3C49-83E7-11A9A6B9B2A2}" type="datetime1">
              <a:rPr lang="en-US" smtClean="0"/>
              <a:t>2/3/2021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D279C-C57D-B545-9A26-5F4F3728DA05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359618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94068" y="717573"/>
            <a:ext cx="7265451" cy="787017"/>
          </a:xfrm>
        </p:spPr>
        <p:txBody>
          <a:bodyPr vert="horz" lIns="91440" tIns="45720" rIns="91440" bIns="45720" rtlCol="0" anchor="ctr">
            <a:noAutofit/>
          </a:bodyPr>
          <a:lstStyle/>
          <a:p>
            <a:pPr algn="l"/>
            <a:r>
              <a:rPr lang="en-US" sz="3600">
                <a:solidFill>
                  <a:srgbClr val="FFFFFF"/>
                </a:solidFill>
                <a:latin typeface="Bahnschrift Condensed"/>
              </a:rPr>
              <a:t>Worksheet 8A – How Will You Avoid Pregnancy/STIs/HIV?</a:t>
            </a:r>
            <a:endParaRPr lang="en-US" sz="3600">
              <a:cs typeface="Arial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8AB3A1-FEC1-C84C-9E5B-8C0680F79D7F}" type="datetime1">
              <a:rPr lang="en-US" smtClean="0"/>
              <a:t>2/3/2021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D279C-C57D-B545-9A26-5F4F3728DA05}" type="slidenum">
              <a:rPr lang="en-US" smtClean="0"/>
              <a:t>9</a:t>
            </a:fld>
            <a:endParaRPr lang="en-US"/>
          </a:p>
        </p:txBody>
      </p:sp>
      <p:sp>
        <p:nvSpPr>
          <p:cNvPr id="7" name="Content Placeholder 7">
            <a:extLst>
              <a:ext uri="{FF2B5EF4-FFF2-40B4-BE49-F238E27FC236}">
                <a16:creationId xmlns="" xmlns:a16="http://schemas.microsoft.com/office/drawing/2014/main" id="{DFBFF682-99A1-420A-83E0-A1441B166A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944414"/>
            <a:ext cx="8229600" cy="4181749"/>
          </a:xfrm>
        </p:spPr>
        <p:txBody>
          <a:bodyPr vert="horz" lIns="91440" tIns="45720" rIns="91440" bIns="45720" rtlCol="0" anchor="t">
            <a:normAutofit/>
          </a:bodyPr>
          <a:lstStyle/>
          <a:p>
            <a:pPr>
              <a:spcAft>
                <a:spcPts val="800"/>
              </a:spcAft>
            </a:pPr>
            <a:r>
              <a:rPr lang="en-US" sz="2800">
                <a:cs typeface="Arial"/>
              </a:rPr>
              <a:t>Each person is asked to fill out a short </a:t>
            </a:r>
            <a:r>
              <a:rPr lang="en-US" sz="2800" b="1" i="1">
                <a:cs typeface="Arial"/>
              </a:rPr>
              <a:t>worksheet that outlines some choices</a:t>
            </a:r>
            <a:r>
              <a:rPr lang="en-US" sz="2800">
                <a:cs typeface="Arial"/>
              </a:rPr>
              <a:t> an individual makes when choosing a method of protection that fits their life.</a:t>
            </a:r>
            <a:endParaRPr lang="en-US"/>
          </a:p>
          <a:p>
            <a:pPr>
              <a:spcAft>
                <a:spcPts val="800"/>
              </a:spcAft>
            </a:pPr>
            <a:r>
              <a:rPr lang="en-US" sz="2800">
                <a:cs typeface="Arial"/>
              </a:rPr>
              <a:t>Your responses will </a:t>
            </a:r>
            <a:r>
              <a:rPr lang="en-US" sz="2800" b="1" i="1">
                <a:cs typeface="Arial"/>
              </a:rPr>
              <a:t>not be shared</a:t>
            </a:r>
            <a:r>
              <a:rPr lang="en-US" sz="2800">
                <a:cs typeface="Arial"/>
              </a:rPr>
              <a:t> with anyone.</a:t>
            </a:r>
          </a:p>
          <a:p>
            <a:pPr>
              <a:spcAft>
                <a:spcPts val="800"/>
              </a:spcAft>
            </a:pPr>
            <a:r>
              <a:rPr lang="en-US" sz="2800">
                <a:cs typeface="Arial"/>
              </a:rPr>
              <a:t>This activity will help you </a:t>
            </a:r>
            <a:r>
              <a:rPr lang="en-US" sz="2800" b="1" i="1">
                <a:cs typeface="Arial"/>
              </a:rPr>
              <a:t>develop your own plan</a:t>
            </a:r>
            <a:r>
              <a:rPr lang="en-US" sz="2800">
                <a:cs typeface="Arial"/>
              </a:rPr>
              <a:t> to avoid pregnancy, STIs and HIV.</a:t>
            </a:r>
          </a:p>
        </p:txBody>
      </p:sp>
    </p:spTree>
    <p:extLst>
      <p:ext uri="{BB962C8B-B14F-4D97-AF65-F5344CB8AC3E}">
        <p14:creationId xmlns:p14="http://schemas.microsoft.com/office/powerpoint/2010/main" val="923840196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heme/theme1.xml><?xml version="1.0" encoding="utf-8"?>
<a:theme xmlns:a="http://schemas.openxmlformats.org/drawingml/2006/main" name="Office Theme">
  <a:themeElements>
    <a:clrScheme name="Power Through Choices">
      <a:dk1>
        <a:srgbClr val="333334"/>
      </a:dk1>
      <a:lt1>
        <a:sysClr val="window" lastClr="FFFFFF"/>
      </a:lt1>
      <a:dk2>
        <a:srgbClr val="83AA2F"/>
      </a:dk2>
      <a:lt2>
        <a:srgbClr val="9AC92B"/>
      </a:lt2>
      <a:accent1>
        <a:srgbClr val="9AC92B"/>
      </a:accent1>
      <a:accent2>
        <a:srgbClr val="814F9B"/>
      </a:accent2>
      <a:accent3>
        <a:srgbClr val="3EA1A0"/>
      </a:accent3>
      <a:accent4>
        <a:srgbClr val="B52934"/>
      </a:accent4>
      <a:accent5>
        <a:srgbClr val="E7C215"/>
      </a:accent5>
      <a:accent6>
        <a:srgbClr val="2178A7"/>
      </a:accent6>
      <a:hlink>
        <a:srgbClr val="E8411C"/>
      </a:hlink>
      <a:folHlink>
        <a:srgbClr val="83AA2F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16718 OICA PowerPointTemplate</Template>
  <TotalTime>2</TotalTime>
  <Words>199</Words>
  <Application>Microsoft Office PowerPoint</Application>
  <PresentationFormat>On-screen Show (4:3)</PresentationFormat>
  <Paragraphs>42</Paragraphs>
  <Slides>13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13</vt:i4>
      </vt:variant>
    </vt:vector>
  </HeadingPairs>
  <TitlesOfParts>
    <vt:vector size="21" baseType="lpstr">
      <vt:lpstr>Arial</vt:lpstr>
      <vt:lpstr>Articulate Narrow</vt:lpstr>
      <vt:lpstr>Bahnschrift Condensed</vt:lpstr>
      <vt:lpstr>Bahnschrift SemiBold Condensed</vt:lpstr>
      <vt:lpstr>Calibri</vt:lpstr>
      <vt:lpstr>Roboto</vt:lpstr>
      <vt:lpstr>Office Theme</vt:lpstr>
      <vt:lpstr>Office Theme</vt:lpstr>
      <vt:lpstr>Welcome!</vt:lpstr>
      <vt:lpstr>PowerPoint Presentation</vt:lpstr>
      <vt:lpstr>PowerPoint Presentation</vt:lpstr>
      <vt:lpstr>PowerPoint Presentation</vt:lpstr>
      <vt:lpstr>Methods of Protection</vt:lpstr>
      <vt:lpstr>You Decide: [first profile]</vt:lpstr>
      <vt:lpstr>You Decide: [second profile]</vt:lpstr>
      <vt:lpstr>You Decide: [third profile]</vt:lpstr>
      <vt:lpstr>Worksheet 8A – How Will You Avoid Pregnancy/STIs/HIV?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Jeff Bowman</dc:creator>
  <cp:lastModifiedBy>Valerie Sedivy</cp:lastModifiedBy>
  <cp:revision>155</cp:revision>
  <dcterms:created xsi:type="dcterms:W3CDTF">2017-09-11T15:47:07Z</dcterms:created>
  <dcterms:modified xsi:type="dcterms:W3CDTF">2021-02-03T22:26:32Z</dcterms:modified>
</cp:coreProperties>
</file>