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383" r:id="rId4"/>
    <p:sldId id="259" r:id="rId5"/>
    <p:sldId id="261" r:id="rId6"/>
    <p:sldId id="260" r:id="rId7"/>
    <p:sldId id="388" r:id="rId8"/>
    <p:sldId id="311" r:id="rId9"/>
    <p:sldId id="265" r:id="rId10"/>
    <p:sldId id="387" r:id="rId11"/>
    <p:sldId id="385" r:id="rId12"/>
    <p:sldId id="38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05656"/>
    <a:srgbClr val="EFD347"/>
    <a:srgbClr val="E66250"/>
    <a:srgbClr val="FF3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4BA3CD-577E-2FAE-050D-082581C34F8E}" v="115" dt="2020-10-08T22:58:50.613"/>
    <p1510:client id="{F45CE575-0154-86D2-96D1-68F3778835BB}" v="1059" dt="2020-10-12T23:01:28.545"/>
    <p1510:client id="{903FAECB-4811-AE40-8942-46EC72583378}" v="474" dt="2020-10-12T23:26:14.464"/>
    <p1510:client id="{B8B5F0A6-525C-6698-A195-676BBCC6ECFD}" v="19" dt="2020-11-09T21:04:47.336"/>
    <p1510:client id="{FBF4A939-6A2D-DFCB-32BF-9FC49F5AF802}" v="20" dt="2020-10-14T15:47:54.9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342" autoAdjust="0"/>
  </p:normalViewPr>
  <p:slideViewPr>
    <p:cSldViewPr snapToGrid="0">
      <p:cViewPr varScale="1">
        <p:scale>
          <a:sx n="63" d="100"/>
          <a:sy n="63" d="100"/>
        </p:scale>
        <p:origin x="1380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DC0DD3-D063-4F8D-AA39-7DC7C5F848A9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97987CC-C226-4329-A2D8-98360D620646}">
      <dgm:prSet phldrT="[Text]" custT="1"/>
      <dgm:spPr/>
      <dgm:t>
        <a:bodyPr/>
        <a:lstStyle/>
        <a:p>
          <a:pPr>
            <a:buNone/>
          </a:pPr>
          <a:r>
            <a:rPr lang="en-US" sz="1800">
              <a:latin typeface="Bahnschrift Condensed" panose="020B0502040204020203" pitchFamily="34" charset="0"/>
            </a:rPr>
            <a:t>Learning more about STIs and HIV/AIDS</a:t>
          </a:r>
        </a:p>
      </dgm:t>
    </dgm:pt>
    <dgm:pt modelId="{F5BAB1A1-E5E0-4BB3-84D9-9B27DDD9ED64}" type="parTrans" cxnId="{B7026F68-A4EF-49D0-BFA3-EA1EEA7F56D9}">
      <dgm:prSet/>
      <dgm:spPr/>
      <dgm:t>
        <a:bodyPr/>
        <a:lstStyle/>
        <a:p>
          <a:endParaRPr lang="en-US"/>
        </a:p>
      </dgm:t>
    </dgm:pt>
    <dgm:pt modelId="{4BD945E6-433D-4EC9-92D5-F28C039F9F56}" type="sibTrans" cxnId="{B7026F68-A4EF-49D0-BFA3-EA1EEA7F56D9}">
      <dgm:prSet/>
      <dgm:spPr>
        <a:ln w="38100">
          <a:solidFill>
            <a:schemeClr val="tx2"/>
          </a:solidFill>
        </a:ln>
      </dgm:spPr>
      <dgm:t>
        <a:bodyPr/>
        <a:lstStyle/>
        <a:p>
          <a:endParaRPr lang="en-US"/>
        </a:p>
      </dgm:t>
    </dgm:pt>
    <dgm:pt modelId="{3F36390A-D513-47D5-A5C5-2F41D77CB69D}">
      <dgm:prSet phldrT="[Text]" custT="1"/>
      <dgm:spPr/>
      <dgm:t>
        <a:bodyPr/>
        <a:lstStyle/>
        <a:p>
          <a:pPr>
            <a:buNone/>
          </a:pPr>
          <a:r>
            <a:rPr lang="en-US" sz="1800">
              <a:latin typeface="Bahnschrift Condensed" panose="020B0502040204020203" pitchFamily="34" charset="0"/>
            </a:rPr>
            <a:t>Building skills needed to protect yourself from STIs, HIV, and pregnancy </a:t>
          </a:r>
        </a:p>
      </dgm:t>
    </dgm:pt>
    <dgm:pt modelId="{38D4F3D1-E6F4-46E6-B360-E06F8A89728A}" type="parTrans" cxnId="{6CAB9A00-047A-49CE-9BB0-7C1B2ECE230B}">
      <dgm:prSet/>
      <dgm:spPr/>
      <dgm:t>
        <a:bodyPr/>
        <a:lstStyle/>
        <a:p>
          <a:endParaRPr lang="en-US"/>
        </a:p>
      </dgm:t>
    </dgm:pt>
    <dgm:pt modelId="{F51514C6-89EA-4E0A-994B-8BFF5D773991}" type="sibTrans" cxnId="{6CAB9A00-047A-49CE-9BB0-7C1B2ECE230B}">
      <dgm:prSet/>
      <dgm:spPr>
        <a:ln w="38100">
          <a:solidFill>
            <a:schemeClr val="tx2"/>
          </a:solidFill>
        </a:ln>
      </dgm:spPr>
      <dgm:t>
        <a:bodyPr/>
        <a:lstStyle/>
        <a:p>
          <a:endParaRPr lang="en-US"/>
        </a:p>
      </dgm:t>
    </dgm:pt>
    <dgm:pt modelId="{07261865-1F20-417A-8CC8-49A84B323FC3}">
      <dgm:prSet phldrT="[Text]" custT="1"/>
      <dgm:spPr/>
      <dgm:t>
        <a:bodyPr/>
        <a:lstStyle/>
        <a:p>
          <a:r>
            <a:rPr lang="en-US" sz="1800" dirty="0">
              <a:latin typeface="Bahnschrift Condensed" panose="020B0502040204020203" pitchFamily="34" charset="0"/>
            </a:rPr>
            <a:t>Learning where and how to access available resources</a:t>
          </a:r>
        </a:p>
      </dgm:t>
    </dgm:pt>
    <dgm:pt modelId="{01BD7861-AD15-452A-99EE-C9DA55507388}" type="parTrans" cxnId="{1E71F9DE-91AB-4DD1-882D-E08679B9CEBE}">
      <dgm:prSet/>
      <dgm:spPr/>
      <dgm:t>
        <a:bodyPr/>
        <a:lstStyle/>
        <a:p>
          <a:endParaRPr lang="en-US"/>
        </a:p>
      </dgm:t>
    </dgm:pt>
    <dgm:pt modelId="{FE9E22CB-8688-4B88-8CA6-0C7584A41130}" type="sibTrans" cxnId="{1E71F9DE-91AB-4DD1-882D-E08679B9CEBE}">
      <dgm:prSet/>
      <dgm:spPr>
        <a:ln w="38100">
          <a:solidFill>
            <a:schemeClr val="tx2"/>
          </a:solidFill>
        </a:ln>
      </dgm:spPr>
      <dgm:t>
        <a:bodyPr/>
        <a:lstStyle/>
        <a:p>
          <a:endParaRPr lang="en-US"/>
        </a:p>
      </dgm:t>
    </dgm:pt>
    <dgm:pt modelId="{39195E47-BB6F-433B-A9A9-B046D6C83B9F}">
      <dgm:prSet phldrT="[Text]" custT="1"/>
      <dgm:spPr/>
      <dgm:t>
        <a:bodyPr/>
        <a:lstStyle/>
        <a:p>
          <a:pPr>
            <a:buNone/>
          </a:pPr>
          <a:r>
            <a:rPr lang="en-US" sz="1800" dirty="0">
              <a:latin typeface="Bahnschrift Condensed" panose="020B0502040204020203" pitchFamily="34" charset="0"/>
            </a:rPr>
            <a:t>The decision to be or not to be sexually active</a:t>
          </a:r>
        </a:p>
      </dgm:t>
    </dgm:pt>
    <dgm:pt modelId="{12256BF7-2201-44DC-854A-87F46DEA5F37}" type="parTrans" cxnId="{73B731EA-E977-499A-9E9C-BB135F7B2ECF}">
      <dgm:prSet/>
      <dgm:spPr/>
      <dgm:t>
        <a:bodyPr/>
        <a:lstStyle/>
        <a:p>
          <a:endParaRPr lang="en-US"/>
        </a:p>
      </dgm:t>
    </dgm:pt>
    <dgm:pt modelId="{1BBFAB40-75E3-4E6E-97EE-470B1F801C30}" type="sibTrans" cxnId="{73B731EA-E977-499A-9E9C-BB135F7B2ECF}">
      <dgm:prSet/>
      <dgm:spPr>
        <a:ln w="38100">
          <a:solidFill>
            <a:schemeClr val="tx2"/>
          </a:solidFill>
        </a:ln>
      </dgm:spPr>
      <dgm:t>
        <a:bodyPr/>
        <a:lstStyle/>
        <a:p>
          <a:endParaRPr lang="en-US"/>
        </a:p>
      </dgm:t>
    </dgm:pt>
    <dgm:pt modelId="{EC6E3034-30BD-49F6-8EB1-F03DE4823B0F}" type="pres">
      <dgm:prSet presAssocID="{BEDC0DD3-D063-4F8D-AA39-7DC7C5F848A9}" presName="cycle" presStyleCnt="0">
        <dgm:presLayoutVars>
          <dgm:dir/>
          <dgm:resizeHandles val="exact"/>
        </dgm:presLayoutVars>
      </dgm:prSet>
      <dgm:spPr/>
    </dgm:pt>
    <dgm:pt modelId="{FE8D5DFB-E7DD-45B0-902B-A5D5BB7BB1AC}" type="pres">
      <dgm:prSet presAssocID="{F97987CC-C226-4329-A2D8-98360D620646}" presName="node" presStyleLbl="node1" presStyleIdx="0" presStyleCnt="4" custScaleX="135671">
        <dgm:presLayoutVars>
          <dgm:bulletEnabled val="1"/>
        </dgm:presLayoutVars>
      </dgm:prSet>
      <dgm:spPr/>
    </dgm:pt>
    <dgm:pt modelId="{16A71BA6-6CCC-47E0-8827-BF736DA53D18}" type="pres">
      <dgm:prSet presAssocID="{F97987CC-C226-4329-A2D8-98360D620646}" presName="spNode" presStyleCnt="0"/>
      <dgm:spPr/>
    </dgm:pt>
    <dgm:pt modelId="{871FF215-1342-4FF0-AA36-E43B8B8FADA1}" type="pres">
      <dgm:prSet presAssocID="{4BD945E6-433D-4EC9-92D5-F28C039F9F56}" presName="sibTrans" presStyleLbl="sibTrans1D1" presStyleIdx="0" presStyleCnt="4"/>
      <dgm:spPr/>
    </dgm:pt>
    <dgm:pt modelId="{557F511A-A307-4E6F-9DCF-77A89D09619D}" type="pres">
      <dgm:prSet presAssocID="{3F36390A-D513-47D5-A5C5-2F41D77CB69D}" presName="node" presStyleLbl="node1" presStyleIdx="1" presStyleCnt="4" custScaleX="159071" custScaleY="100326">
        <dgm:presLayoutVars>
          <dgm:bulletEnabled val="1"/>
        </dgm:presLayoutVars>
      </dgm:prSet>
      <dgm:spPr/>
    </dgm:pt>
    <dgm:pt modelId="{ADB4EEE2-FE11-4387-B12B-59B31EB86CEA}" type="pres">
      <dgm:prSet presAssocID="{3F36390A-D513-47D5-A5C5-2F41D77CB69D}" presName="spNode" presStyleCnt="0"/>
      <dgm:spPr/>
    </dgm:pt>
    <dgm:pt modelId="{9D01C5A4-F9F9-410D-A102-B91D8AF00513}" type="pres">
      <dgm:prSet presAssocID="{F51514C6-89EA-4E0A-994B-8BFF5D773991}" presName="sibTrans" presStyleLbl="sibTrans1D1" presStyleIdx="1" presStyleCnt="4"/>
      <dgm:spPr/>
    </dgm:pt>
    <dgm:pt modelId="{9F2E4E0B-1C65-426C-8AAD-1FB0AA029DC8}" type="pres">
      <dgm:prSet presAssocID="{07261865-1F20-417A-8CC8-49A84B323FC3}" presName="node" presStyleLbl="node1" presStyleIdx="2" presStyleCnt="4" custScaleX="133800" custScaleY="107955">
        <dgm:presLayoutVars>
          <dgm:bulletEnabled val="1"/>
        </dgm:presLayoutVars>
      </dgm:prSet>
      <dgm:spPr/>
    </dgm:pt>
    <dgm:pt modelId="{B81B2914-FD09-4078-97D2-17D83F6DBA21}" type="pres">
      <dgm:prSet presAssocID="{07261865-1F20-417A-8CC8-49A84B323FC3}" presName="spNode" presStyleCnt="0"/>
      <dgm:spPr/>
    </dgm:pt>
    <dgm:pt modelId="{45EF7D54-99EC-4A72-AF53-407560C3DB3E}" type="pres">
      <dgm:prSet presAssocID="{FE9E22CB-8688-4B88-8CA6-0C7584A41130}" presName="sibTrans" presStyleLbl="sibTrans1D1" presStyleIdx="2" presStyleCnt="4"/>
      <dgm:spPr/>
    </dgm:pt>
    <dgm:pt modelId="{7E2FC8EA-541C-464A-BAAF-D5EADA92E15A}" type="pres">
      <dgm:prSet presAssocID="{39195E47-BB6F-433B-A9A9-B046D6C83B9F}" presName="node" presStyleLbl="node1" presStyleIdx="3" presStyleCnt="4" custScaleX="143593" custScaleY="77379">
        <dgm:presLayoutVars>
          <dgm:bulletEnabled val="1"/>
        </dgm:presLayoutVars>
      </dgm:prSet>
      <dgm:spPr/>
    </dgm:pt>
    <dgm:pt modelId="{92724369-C74E-4674-889E-FC043DD56EBB}" type="pres">
      <dgm:prSet presAssocID="{39195E47-BB6F-433B-A9A9-B046D6C83B9F}" presName="spNode" presStyleCnt="0"/>
      <dgm:spPr/>
    </dgm:pt>
    <dgm:pt modelId="{DD7AA50D-CBB9-4867-8C74-99011FDC3218}" type="pres">
      <dgm:prSet presAssocID="{1BBFAB40-75E3-4E6E-97EE-470B1F801C30}" presName="sibTrans" presStyleLbl="sibTrans1D1" presStyleIdx="3" presStyleCnt="4"/>
      <dgm:spPr/>
    </dgm:pt>
  </dgm:ptLst>
  <dgm:cxnLst>
    <dgm:cxn modelId="{6CAB9A00-047A-49CE-9BB0-7C1B2ECE230B}" srcId="{BEDC0DD3-D063-4F8D-AA39-7DC7C5F848A9}" destId="{3F36390A-D513-47D5-A5C5-2F41D77CB69D}" srcOrd="1" destOrd="0" parTransId="{38D4F3D1-E6F4-46E6-B360-E06F8A89728A}" sibTransId="{F51514C6-89EA-4E0A-994B-8BFF5D773991}"/>
    <dgm:cxn modelId="{4B954314-3B78-44AD-BE70-583564A5D4A8}" type="presOf" srcId="{3F36390A-D513-47D5-A5C5-2F41D77CB69D}" destId="{557F511A-A307-4E6F-9DCF-77A89D09619D}" srcOrd="0" destOrd="0" presId="urn:microsoft.com/office/officeart/2005/8/layout/cycle6"/>
    <dgm:cxn modelId="{BA41012E-7AEC-48BB-9193-2E67AB2C7289}" type="presOf" srcId="{FE9E22CB-8688-4B88-8CA6-0C7584A41130}" destId="{45EF7D54-99EC-4A72-AF53-407560C3DB3E}" srcOrd="0" destOrd="0" presId="urn:microsoft.com/office/officeart/2005/8/layout/cycle6"/>
    <dgm:cxn modelId="{9B2A872F-3734-4FC4-9B45-19E0A8E879A0}" type="presOf" srcId="{4BD945E6-433D-4EC9-92D5-F28C039F9F56}" destId="{871FF215-1342-4FF0-AA36-E43B8B8FADA1}" srcOrd="0" destOrd="0" presId="urn:microsoft.com/office/officeart/2005/8/layout/cycle6"/>
    <dgm:cxn modelId="{9516FA36-DB2A-4DB3-9CF3-E00E5D5B2DA4}" type="presOf" srcId="{BEDC0DD3-D063-4F8D-AA39-7DC7C5F848A9}" destId="{EC6E3034-30BD-49F6-8EB1-F03DE4823B0F}" srcOrd="0" destOrd="0" presId="urn:microsoft.com/office/officeart/2005/8/layout/cycle6"/>
    <dgm:cxn modelId="{7F88A538-410B-4936-8EB0-4BBE61F80EEE}" type="presOf" srcId="{07261865-1F20-417A-8CC8-49A84B323FC3}" destId="{9F2E4E0B-1C65-426C-8AAD-1FB0AA029DC8}" srcOrd="0" destOrd="0" presId="urn:microsoft.com/office/officeart/2005/8/layout/cycle6"/>
    <dgm:cxn modelId="{B7026F68-A4EF-49D0-BFA3-EA1EEA7F56D9}" srcId="{BEDC0DD3-D063-4F8D-AA39-7DC7C5F848A9}" destId="{F97987CC-C226-4329-A2D8-98360D620646}" srcOrd="0" destOrd="0" parTransId="{F5BAB1A1-E5E0-4BB3-84D9-9B27DDD9ED64}" sibTransId="{4BD945E6-433D-4EC9-92D5-F28C039F9F56}"/>
    <dgm:cxn modelId="{9290ED9D-BBEB-4488-B4AE-61301644BAD6}" type="presOf" srcId="{F97987CC-C226-4329-A2D8-98360D620646}" destId="{FE8D5DFB-E7DD-45B0-902B-A5D5BB7BB1AC}" srcOrd="0" destOrd="0" presId="urn:microsoft.com/office/officeart/2005/8/layout/cycle6"/>
    <dgm:cxn modelId="{A7996CC0-D33D-4822-9F06-9B312D8C1B41}" type="presOf" srcId="{39195E47-BB6F-433B-A9A9-B046D6C83B9F}" destId="{7E2FC8EA-541C-464A-BAAF-D5EADA92E15A}" srcOrd="0" destOrd="0" presId="urn:microsoft.com/office/officeart/2005/8/layout/cycle6"/>
    <dgm:cxn modelId="{089D7CC8-3556-4E6C-8943-EF6C523ABC3A}" type="presOf" srcId="{F51514C6-89EA-4E0A-994B-8BFF5D773991}" destId="{9D01C5A4-F9F9-410D-A102-B91D8AF00513}" srcOrd="0" destOrd="0" presId="urn:microsoft.com/office/officeart/2005/8/layout/cycle6"/>
    <dgm:cxn modelId="{1E71F9DE-91AB-4DD1-882D-E08679B9CEBE}" srcId="{BEDC0DD3-D063-4F8D-AA39-7DC7C5F848A9}" destId="{07261865-1F20-417A-8CC8-49A84B323FC3}" srcOrd="2" destOrd="0" parTransId="{01BD7861-AD15-452A-99EE-C9DA55507388}" sibTransId="{FE9E22CB-8688-4B88-8CA6-0C7584A41130}"/>
    <dgm:cxn modelId="{677985E9-7DC0-43FA-96A6-CD5814BB3845}" type="presOf" srcId="{1BBFAB40-75E3-4E6E-97EE-470B1F801C30}" destId="{DD7AA50D-CBB9-4867-8C74-99011FDC3218}" srcOrd="0" destOrd="0" presId="urn:microsoft.com/office/officeart/2005/8/layout/cycle6"/>
    <dgm:cxn modelId="{73B731EA-E977-499A-9E9C-BB135F7B2ECF}" srcId="{BEDC0DD3-D063-4F8D-AA39-7DC7C5F848A9}" destId="{39195E47-BB6F-433B-A9A9-B046D6C83B9F}" srcOrd="3" destOrd="0" parTransId="{12256BF7-2201-44DC-854A-87F46DEA5F37}" sibTransId="{1BBFAB40-75E3-4E6E-97EE-470B1F801C30}"/>
    <dgm:cxn modelId="{CFD1415E-AD6C-468C-A8F6-F33E3331A9D0}" type="presParOf" srcId="{EC6E3034-30BD-49F6-8EB1-F03DE4823B0F}" destId="{FE8D5DFB-E7DD-45B0-902B-A5D5BB7BB1AC}" srcOrd="0" destOrd="0" presId="urn:microsoft.com/office/officeart/2005/8/layout/cycle6"/>
    <dgm:cxn modelId="{59DCE83E-B5FD-44BE-9CE5-085D495CC4F2}" type="presParOf" srcId="{EC6E3034-30BD-49F6-8EB1-F03DE4823B0F}" destId="{16A71BA6-6CCC-47E0-8827-BF736DA53D18}" srcOrd="1" destOrd="0" presId="urn:microsoft.com/office/officeart/2005/8/layout/cycle6"/>
    <dgm:cxn modelId="{5F22106B-7F42-4A61-B4D2-A430C8632A20}" type="presParOf" srcId="{EC6E3034-30BD-49F6-8EB1-F03DE4823B0F}" destId="{871FF215-1342-4FF0-AA36-E43B8B8FADA1}" srcOrd="2" destOrd="0" presId="urn:microsoft.com/office/officeart/2005/8/layout/cycle6"/>
    <dgm:cxn modelId="{0BB76658-7EC4-4962-A39B-4C1E36540CB1}" type="presParOf" srcId="{EC6E3034-30BD-49F6-8EB1-F03DE4823B0F}" destId="{557F511A-A307-4E6F-9DCF-77A89D09619D}" srcOrd="3" destOrd="0" presId="urn:microsoft.com/office/officeart/2005/8/layout/cycle6"/>
    <dgm:cxn modelId="{1BB67A37-B223-401A-AEA2-146327FF9A8C}" type="presParOf" srcId="{EC6E3034-30BD-49F6-8EB1-F03DE4823B0F}" destId="{ADB4EEE2-FE11-4387-B12B-59B31EB86CEA}" srcOrd="4" destOrd="0" presId="urn:microsoft.com/office/officeart/2005/8/layout/cycle6"/>
    <dgm:cxn modelId="{C7B8832C-1372-4564-AFFA-3D988CF849FD}" type="presParOf" srcId="{EC6E3034-30BD-49F6-8EB1-F03DE4823B0F}" destId="{9D01C5A4-F9F9-410D-A102-B91D8AF00513}" srcOrd="5" destOrd="0" presId="urn:microsoft.com/office/officeart/2005/8/layout/cycle6"/>
    <dgm:cxn modelId="{6F35BAEA-DF50-4842-9F25-EF6DAC10E115}" type="presParOf" srcId="{EC6E3034-30BD-49F6-8EB1-F03DE4823B0F}" destId="{9F2E4E0B-1C65-426C-8AAD-1FB0AA029DC8}" srcOrd="6" destOrd="0" presId="urn:microsoft.com/office/officeart/2005/8/layout/cycle6"/>
    <dgm:cxn modelId="{F8508574-065B-4614-8239-ADBB563D2D16}" type="presParOf" srcId="{EC6E3034-30BD-49F6-8EB1-F03DE4823B0F}" destId="{B81B2914-FD09-4078-97D2-17D83F6DBA21}" srcOrd="7" destOrd="0" presId="urn:microsoft.com/office/officeart/2005/8/layout/cycle6"/>
    <dgm:cxn modelId="{107189C1-3524-46DC-87B5-BCC0F5C7CC35}" type="presParOf" srcId="{EC6E3034-30BD-49F6-8EB1-F03DE4823B0F}" destId="{45EF7D54-99EC-4A72-AF53-407560C3DB3E}" srcOrd="8" destOrd="0" presId="urn:microsoft.com/office/officeart/2005/8/layout/cycle6"/>
    <dgm:cxn modelId="{5F4E2E20-D220-4A51-AB6A-8C51C8381FBF}" type="presParOf" srcId="{EC6E3034-30BD-49F6-8EB1-F03DE4823B0F}" destId="{7E2FC8EA-541C-464A-BAAF-D5EADA92E15A}" srcOrd="9" destOrd="0" presId="urn:microsoft.com/office/officeart/2005/8/layout/cycle6"/>
    <dgm:cxn modelId="{E44B9FB4-3BA9-4330-9F72-D811B7D58521}" type="presParOf" srcId="{EC6E3034-30BD-49F6-8EB1-F03DE4823B0F}" destId="{92724369-C74E-4674-889E-FC043DD56EBB}" srcOrd="10" destOrd="0" presId="urn:microsoft.com/office/officeart/2005/8/layout/cycle6"/>
    <dgm:cxn modelId="{C28FB71A-F906-4D11-9728-CB64DF2B5E27}" type="presParOf" srcId="{EC6E3034-30BD-49F6-8EB1-F03DE4823B0F}" destId="{DD7AA50D-CBB9-4867-8C74-99011FDC3218}" srcOrd="11" destOrd="0" presId="urn:microsoft.com/office/officeart/2005/8/layout/cycle6"/>
  </dgm:cxnLst>
  <dgm:bg/>
  <dgm:whole>
    <a:ln w="38100"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8D5DFB-E7DD-45B0-902B-A5D5BB7BB1AC}">
      <dsp:nvSpPr>
        <dsp:cNvPr id="0" name=""/>
        <dsp:cNvSpPr/>
      </dsp:nvSpPr>
      <dsp:spPr>
        <a:xfrm>
          <a:off x="2806813" y="-20304"/>
          <a:ext cx="2307087" cy="11053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latin typeface="Bahnschrift Condensed" panose="020B0502040204020203" pitchFamily="34" charset="0"/>
            </a:rPr>
            <a:t>Learning more about STIs and HIV/AIDS</a:t>
          </a:r>
        </a:p>
      </dsp:txBody>
      <dsp:txXfrm>
        <a:off x="2860771" y="33654"/>
        <a:ext cx="2199171" cy="997409"/>
      </dsp:txXfrm>
    </dsp:sp>
    <dsp:sp modelId="{871FF215-1342-4FF0-AA36-E43B8B8FADA1}">
      <dsp:nvSpPr>
        <dsp:cNvPr id="0" name=""/>
        <dsp:cNvSpPr/>
      </dsp:nvSpPr>
      <dsp:spPr>
        <a:xfrm>
          <a:off x="2134304" y="532358"/>
          <a:ext cx="3652106" cy="3652106"/>
        </a:xfrm>
        <a:custGeom>
          <a:avLst/>
          <a:gdLst/>
          <a:ahLst/>
          <a:cxnLst/>
          <a:rect l="0" t="0" r="0" b="0"/>
          <a:pathLst>
            <a:path>
              <a:moveTo>
                <a:pt x="2987653" y="417098"/>
              </a:moveTo>
              <a:arcTo wR="1826053" hR="1826053" stAng="18570215" swAng="1949588"/>
            </a:path>
          </a:pathLst>
        </a:custGeom>
        <a:noFill/>
        <a:ln w="38100" cap="flat" cmpd="sng" algn="ctr">
          <a:solidFill>
            <a:schemeClr val="tx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7F511A-A307-4E6F-9DCF-77A89D09619D}">
      <dsp:nvSpPr>
        <dsp:cNvPr id="0" name=""/>
        <dsp:cNvSpPr/>
      </dsp:nvSpPr>
      <dsp:spPr>
        <a:xfrm>
          <a:off x="4433908" y="1803946"/>
          <a:ext cx="2705004" cy="11089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latin typeface="Bahnschrift Condensed" panose="020B0502040204020203" pitchFamily="34" charset="0"/>
            </a:rPr>
            <a:t>Building skills needed to protect yourself from STIs, HIV, and pregnancy </a:t>
          </a:r>
        </a:p>
      </dsp:txBody>
      <dsp:txXfrm>
        <a:off x="4488041" y="1858079"/>
        <a:ext cx="2596738" cy="1000663"/>
      </dsp:txXfrm>
    </dsp:sp>
    <dsp:sp modelId="{9D01C5A4-F9F9-410D-A102-B91D8AF00513}">
      <dsp:nvSpPr>
        <dsp:cNvPr id="0" name=""/>
        <dsp:cNvSpPr/>
      </dsp:nvSpPr>
      <dsp:spPr>
        <a:xfrm>
          <a:off x="2134304" y="532358"/>
          <a:ext cx="3652106" cy="3652106"/>
        </a:xfrm>
        <a:custGeom>
          <a:avLst/>
          <a:gdLst/>
          <a:ahLst/>
          <a:cxnLst/>
          <a:rect l="0" t="0" r="0" b="0"/>
          <a:pathLst>
            <a:path>
              <a:moveTo>
                <a:pt x="3562639" y="2390620"/>
              </a:moveTo>
              <a:arcTo wR="1826053" hR="1826053" stAng="1080566" swAng="1987311"/>
            </a:path>
          </a:pathLst>
        </a:custGeom>
        <a:noFill/>
        <a:ln w="38100" cap="flat" cmpd="sng" algn="ctr">
          <a:solidFill>
            <a:schemeClr val="tx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2E4E0B-1C65-426C-8AAD-1FB0AA029DC8}">
      <dsp:nvSpPr>
        <dsp:cNvPr id="0" name=""/>
        <dsp:cNvSpPr/>
      </dsp:nvSpPr>
      <dsp:spPr>
        <a:xfrm>
          <a:off x="2822722" y="3587837"/>
          <a:ext cx="2275271" cy="11932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Bahnschrift Condensed" panose="020B0502040204020203" pitchFamily="34" charset="0"/>
            </a:rPr>
            <a:t>Learning where and how to access available resources</a:t>
          </a:r>
        </a:p>
      </dsp:txBody>
      <dsp:txXfrm>
        <a:off x="2880972" y="3646087"/>
        <a:ext cx="2158771" cy="1076754"/>
      </dsp:txXfrm>
    </dsp:sp>
    <dsp:sp modelId="{45EF7D54-99EC-4A72-AF53-407560C3DB3E}">
      <dsp:nvSpPr>
        <dsp:cNvPr id="0" name=""/>
        <dsp:cNvSpPr/>
      </dsp:nvSpPr>
      <dsp:spPr>
        <a:xfrm>
          <a:off x="2134304" y="532358"/>
          <a:ext cx="3652106" cy="3652106"/>
        </a:xfrm>
        <a:custGeom>
          <a:avLst/>
          <a:gdLst/>
          <a:ahLst/>
          <a:cxnLst/>
          <a:rect l="0" t="0" r="0" b="0"/>
          <a:pathLst>
            <a:path>
              <a:moveTo>
                <a:pt x="679159" y="3247005"/>
              </a:moveTo>
              <a:arcTo wR="1826053" hR="1826053" stAng="7734483" swAng="2230542"/>
            </a:path>
          </a:pathLst>
        </a:custGeom>
        <a:noFill/>
        <a:ln w="38100" cap="flat" cmpd="sng" algn="ctr">
          <a:solidFill>
            <a:schemeClr val="tx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2FC8EA-541C-464A-BAAF-D5EADA92E15A}">
      <dsp:nvSpPr>
        <dsp:cNvPr id="0" name=""/>
        <dsp:cNvSpPr/>
      </dsp:nvSpPr>
      <dsp:spPr>
        <a:xfrm>
          <a:off x="913404" y="1930766"/>
          <a:ext cx="2441801" cy="8552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Bahnschrift Condensed" panose="020B0502040204020203" pitchFamily="34" charset="0"/>
            </a:rPr>
            <a:t>The decision to be or not to be sexually active</a:t>
          </a:r>
        </a:p>
      </dsp:txBody>
      <dsp:txXfrm>
        <a:off x="955156" y="1972518"/>
        <a:ext cx="2358297" cy="771786"/>
      </dsp:txXfrm>
    </dsp:sp>
    <dsp:sp modelId="{DD7AA50D-CBB9-4867-8C74-99011FDC3218}">
      <dsp:nvSpPr>
        <dsp:cNvPr id="0" name=""/>
        <dsp:cNvSpPr/>
      </dsp:nvSpPr>
      <dsp:spPr>
        <a:xfrm>
          <a:off x="2134304" y="532358"/>
          <a:ext cx="3652106" cy="3652106"/>
        </a:xfrm>
        <a:custGeom>
          <a:avLst/>
          <a:gdLst/>
          <a:ahLst/>
          <a:cxnLst/>
          <a:rect l="0" t="0" r="0" b="0"/>
          <a:pathLst>
            <a:path>
              <a:moveTo>
                <a:pt x="53551" y="1387068"/>
              </a:moveTo>
              <a:arcTo wR="1826053" hR="1826053" stAng="11634611" swAng="2192811"/>
            </a:path>
          </a:pathLst>
        </a:custGeom>
        <a:noFill/>
        <a:ln w="38100" cap="flat" cmpd="sng" algn="ctr">
          <a:solidFill>
            <a:schemeClr val="tx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AD916-6FBF-3B42-9C76-C87381E83498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E98A7-442F-2941-9F3E-2E6C8F81C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209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FEFF1-08EF-F64E-AEE5-51CAA96F2061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7E16A4-C20A-2445-97CF-F35439E36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408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6336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8747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4000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509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052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439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326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3361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1006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559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5018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088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5C6C-C9B8-0F4F-A91D-BAC2C1E11474}" type="datetime1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6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043C9-F20B-F44B-9888-E6460CBED482}" type="datetime1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712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614BD-59B3-184F-8825-06C77B529687}" type="datetime1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18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EE2-2357-3147-8C08-1356744A47F1}" type="datetime1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368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A12E-C588-7744-B348-EFEE3F03D3AC}" type="datetime1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9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88E77-3E28-AD4F-9045-742EE977E70A}" type="datetime1">
              <a:rPr lang="en-US" smtClean="0"/>
              <a:t>3/1/2021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6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64EAB-7FBA-6D46-98CF-1CE60F391ADA}" type="datetime1">
              <a:rPr lang="en-US" smtClean="0"/>
              <a:t>3/1/2021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2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99643-59CE-2D4C-A035-8A75222CCAE7}" type="datetime1">
              <a:rPr lang="en-US" smtClean="0"/>
              <a:t>3/1/2021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28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C367-0611-694C-B2A6-2CFDD3790928}" type="datetime1">
              <a:rPr lang="en-US" smtClean="0"/>
              <a:t>3/1/2021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47F9-6F60-B044-8549-B6578DE64AD7}" type="datetime1">
              <a:rPr lang="en-US" smtClean="0"/>
              <a:t>3/1/2021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583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01AFA-0D39-8049-B260-7B62518CABE7}" type="datetime1">
              <a:rPr lang="en-US" smtClean="0"/>
              <a:t>3/1/2021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400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7DF0C-5C24-A746-9680-51829C968965}" type="datetime1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02469"/>
            <a:ext cx="7772400" cy="1470025"/>
          </a:xfrm>
        </p:spPr>
        <p:txBody>
          <a:bodyPr/>
          <a:lstStyle/>
          <a:p>
            <a:r>
              <a:rPr lang="en-US">
                <a:latin typeface="Articulate Narrow" panose="02000506040000020004" pitchFamily="2" charset="0"/>
              </a:rPr>
              <a:t>Welcome!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08701" y="5611392"/>
            <a:ext cx="2457667" cy="554422"/>
          </a:xfrm>
        </p:spPr>
        <p:txBody>
          <a:bodyPr>
            <a:normAutofit fontScale="70000" lnSpcReduction="20000"/>
          </a:bodyPr>
          <a:lstStyle/>
          <a:p>
            <a:r>
              <a:rPr lang="en-US" sz="2400">
                <a:solidFill>
                  <a:schemeClr val="bg1"/>
                </a:solidFill>
                <a:latin typeface="Bahnschrift Condensed" panose="020B0502040204020203" pitchFamily="34" charset="0"/>
              </a:rPr>
              <a:t>Click the chat icon to share your answer!</a:t>
            </a:r>
          </a:p>
        </p:txBody>
      </p:sp>
      <p:sp>
        <p:nvSpPr>
          <p:cNvPr id="4" name="Speech Bubble: Oval 3">
            <a:extLst>
              <a:ext uri="{FF2B5EF4-FFF2-40B4-BE49-F238E27FC236}">
                <a16:creationId xmlns:a16="http://schemas.microsoft.com/office/drawing/2014/main" id="{2EDC38A5-36FD-413D-8631-FBBDB7C866BB}"/>
              </a:ext>
            </a:extLst>
          </p:cNvPr>
          <p:cNvSpPr/>
          <p:nvPr/>
        </p:nvSpPr>
        <p:spPr>
          <a:xfrm>
            <a:off x="6325921" y="3872494"/>
            <a:ext cx="2635464" cy="1952421"/>
          </a:xfrm>
          <a:prstGeom prst="wedgeEllipseCallout">
            <a:avLst>
              <a:gd name="adj1" fmla="val -32573"/>
              <a:gd name="adj2" fmla="val 53736"/>
            </a:avLst>
          </a:prstGeom>
          <a:solidFill>
            <a:schemeClr val="tx2"/>
          </a:solidFill>
          <a:ln w="571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/>
                </a:solidFill>
                <a:latin typeface="Bahnschrift SemiBold Condensed" panose="020B0502040204020203" pitchFamily="34" charset="0"/>
              </a:rPr>
              <a:t>What’s your favorite song? </a:t>
            </a: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F1208122-2137-4437-87A6-3D4B4554B02E}"/>
              </a:ext>
            </a:extLst>
          </p:cNvPr>
          <p:cNvSpPr/>
          <p:nvPr/>
        </p:nvSpPr>
        <p:spPr>
          <a:xfrm>
            <a:off x="5432051" y="6165814"/>
            <a:ext cx="410966" cy="554423"/>
          </a:xfrm>
          <a:prstGeom prst="downArrow">
            <a:avLst>
              <a:gd name="adj1" fmla="val 50000"/>
              <a:gd name="adj2" fmla="val 50243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526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>
                <a:solidFill>
                  <a:srgbClr val="FFFFFF"/>
                </a:solidFill>
                <a:latin typeface="Bahnschrift Condensed"/>
              </a:rPr>
              <a:t>Role Play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971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>
                <a:solidFill>
                  <a:srgbClr val="FFFFFF"/>
                </a:solidFill>
                <a:latin typeface="Bahnschrift Condensed"/>
              </a:rPr>
              <a:t>Resources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11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2845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438172" cy="787017"/>
          </a:xfrm>
        </p:spPr>
        <p:txBody>
          <a:bodyPr>
            <a:normAutofit/>
          </a:bodyPr>
          <a:lstStyle/>
          <a:p>
            <a:pPr algn="l"/>
            <a:r>
              <a:rPr lang="en-US">
                <a:solidFill>
                  <a:srgbClr val="FFFFFF"/>
                </a:solidFill>
                <a:latin typeface="Bahnschrift Condensed"/>
              </a:rPr>
              <a:t>Anonymous Questions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Please go to: </a:t>
            </a:r>
            <a:br>
              <a:rPr lang="en-US" dirty="0">
                <a:ea typeface="+mn-lt"/>
                <a:cs typeface="+mn-lt"/>
              </a:rPr>
            </a:br>
            <a:r>
              <a:rPr lang="en-US" b="1" dirty="0">
                <a:ea typeface="+mn-lt"/>
                <a:cs typeface="+mn-lt"/>
              </a:rPr>
              <a:t>[insert link here]</a:t>
            </a:r>
            <a:endParaRPr lang="en-US" dirty="0">
              <a:cs typeface="Arial"/>
            </a:endParaRPr>
          </a:p>
          <a:p>
            <a:endParaRPr lang="en-US" b="1" dirty="0">
              <a:cs typeface="Arial"/>
            </a:endParaRPr>
          </a:p>
          <a:p>
            <a:endParaRPr lang="en-US" b="1" dirty="0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948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>
                <a:solidFill>
                  <a:srgbClr val="FFFFFF"/>
                </a:solidFill>
                <a:latin typeface="Bahnschrift Condensed"/>
              </a:rPr>
              <a:t>Introductions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dirty="0">
                <a:cs typeface="Arial"/>
              </a:rPr>
              <a:t>My name is _______, my pronouns </a:t>
            </a:r>
            <a:r>
              <a:rPr lang="en-US" dirty="0" err="1">
                <a:cs typeface="Arial"/>
              </a:rPr>
              <a:t>are_________and</a:t>
            </a:r>
            <a:r>
              <a:rPr lang="en-US" dirty="0">
                <a:cs typeface="Arial"/>
              </a:rPr>
              <a:t> I chose to have  ______ for breakfast.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354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>
                <a:solidFill>
                  <a:srgbClr val="FFFFFF"/>
                </a:solidFill>
                <a:latin typeface="Bahnschrift Condensed" panose="020B0502040204020203" pitchFamily="34" charset="0"/>
              </a:rPr>
              <a:t>Group Agreements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74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9" y="645686"/>
            <a:ext cx="4583212" cy="787017"/>
          </a:xfrm>
        </p:spPr>
        <p:txBody>
          <a:bodyPr/>
          <a:lstStyle/>
          <a:p>
            <a:pPr algn="l"/>
            <a:r>
              <a:rPr lang="en-US">
                <a:solidFill>
                  <a:srgbClr val="FFFFFF"/>
                </a:solidFill>
                <a:latin typeface="Bahnschrift Condensed" panose="020B0502040204020203" pitchFamily="34" charset="0"/>
              </a:rPr>
              <a:t>Program Focus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869E01A9-27BA-461C-99E4-BB2D3AA867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3756016"/>
              </p:ext>
            </p:extLst>
          </p:nvPr>
        </p:nvGraphicFramePr>
        <p:xfrm>
          <a:off x="634482" y="1817295"/>
          <a:ext cx="8052317" cy="4760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43864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438172" cy="787017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FFFF"/>
                </a:solidFill>
                <a:latin typeface="Bahnschrift Condensed"/>
              </a:rPr>
              <a:t>Characteristics unique to teens in </a:t>
            </a:r>
            <a:br>
              <a:rPr lang="en-US" dirty="0">
                <a:solidFill>
                  <a:srgbClr val="FFFFFF"/>
                </a:solidFill>
                <a:latin typeface="Bahnschrift Condensed"/>
              </a:rPr>
            </a:br>
            <a:r>
              <a:rPr lang="en-US" dirty="0">
                <a:solidFill>
                  <a:srgbClr val="FFFFFF"/>
                </a:solidFill>
                <a:latin typeface="Bahnschrift Condensed"/>
              </a:rPr>
              <a:t>out-of-home care</a:t>
            </a:r>
            <a:endParaRPr lang="en-US" dirty="0">
              <a:solidFill>
                <a:srgbClr val="FFFFFF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096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>
                <a:solidFill>
                  <a:srgbClr val="FFFFFF"/>
                </a:solidFill>
                <a:latin typeface="Bahnschrift Condensed" panose="020B0502040204020203" pitchFamily="34" charset="0"/>
              </a:rPr>
              <a:t>Self-Empowerment 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>
              <a:cs typeface="Arial"/>
            </a:endParaRPr>
          </a:p>
          <a:p>
            <a:endParaRPr lang="en-US" dirty="0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322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FFFFF"/>
                </a:solidFill>
                <a:latin typeface="Bahnschrift Condensed" panose="020B0502040204020203" pitchFamily="34" charset="0"/>
              </a:rPr>
              <a:t>Choices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>
              <a:cs typeface="Arial"/>
            </a:endParaRPr>
          </a:p>
          <a:p>
            <a:endParaRPr lang="en-US" dirty="0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85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CAA629-EF42-4FEA-BC25-A5AB0AE04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761CF9-F71B-499C-BE50-E9F4C4A216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001" t="23234" r="32888" b="5853"/>
          <a:stretch/>
        </p:blipFill>
        <p:spPr>
          <a:xfrm>
            <a:off x="1803400" y="65670"/>
            <a:ext cx="5537200" cy="629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313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6718 OICA PowerPointTemplate_Slides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88E77-3E28-AD4F-9045-742EE977E70A}" type="datetime1">
              <a:rPr lang="en-US" smtClean="0"/>
              <a:t>3/1/2021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9" name="Table 6">
            <a:extLst>
              <a:ext uri="{FF2B5EF4-FFF2-40B4-BE49-F238E27FC236}">
                <a16:creationId xmlns:a16="http://schemas.microsoft.com/office/drawing/2014/main" id="{55E0A162-0641-436E-8362-EFCBE35EDC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380048"/>
              </p:ext>
            </p:extLst>
          </p:nvPr>
        </p:nvGraphicFramePr>
        <p:xfrm>
          <a:off x="457200" y="0"/>
          <a:ext cx="678942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4710">
                  <a:extLst>
                    <a:ext uri="{9D8B030D-6E8A-4147-A177-3AD203B41FA5}">
                      <a16:colId xmlns:a16="http://schemas.microsoft.com/office/drawing/2014/main" val="3248840285"/>
                    </a:ext>
                  </a:extLst>
                </a:gridCol>
                <a:gridCol w="3394710">
                  <a:extLst>
                    <a:ext uri="{9D8B030D-6E8A-4147-A177-3AD203B41FA5}">
                      <a16:colId xmlns:a16="http://schemas.microsoft.com/office/drawing/2014/main" val="122355275"/>
                    </a:ext>
                  </a:extLst>
                </a:gridCol>
              </a:tblGrid>
              <a:tr h="86536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ahnschrift Condensed" panose="020B0502040204020203" pitchFamily="34" charset="0"/>
                        </a:rPr>
                        <a:t>Reasons Why </a:t>
                      </a:r>
                    </a:p>
                    <a:p>
                      <a:pPr algn="ctr"/>
                      <a:endParaRPr lang="en-US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ahnschrift Condensed" panose="020B0502040204020203" pitchFamily="34" charset="0"/>
                        </a:rPr>
                        <a:t>Reasons Why Not </a:t>
                      </a:r>
                    </a:p>
                    <a:p>
                      <a:pPr algn="ctr"/>
                      <a:endParaRPr lang="en-US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9010652"/>
                  </a:ext>
                </a:extLst>
              </a:tr>
              <a:tr h="5992640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latin typeface="Bahnschrift Condense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latin typeface="Bahnschrift Condensed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42832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5195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ower Through Choices">
      <a:dk1>
        <a:srgbClr val="333334"/>
      </a:dk1>
      <a:lt1>
        <a:sysClr val="window" lastClr="FFFFFF"/>
      </a:lt1>
      <a:dk2>
        <a:srgbClr val="83AA2F"/>
      </a:dk2>
      <a:lt2>
        <a:srgbClr val="9AC92B"/>
      </a:lt2>
      <a:accent1>
        <a:srgbClr val="9AC92B"/>
      </a:accent1>
      <a:accent2>
        <a:srgbClr val="814F9B"/>
      </a:accent2>
      <a:accent3>
        <a:srgbClr val="3EA1A0"/>
      </a:accent3>
      <a:accent4>
        <a:srgbClr val="B52934"/>
      </a:accent4>
      <a:accent5>
        <a:srgbClr val="E7C215"/>
      </a:accent5>
      <a:accent6>
        <a:srgbClr val="2178A7"/>
      </a:accent6>
      <a:hlink>
        <a:srgbClr val="E8411C"/>
      </a:hlink>
      <a:folHlink>
        <a:srgbClr val="83AA2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16718 OICA PowerPointTemplate</Template>
  <TotalTime>200</TotalTime>
  <Words>134</Words>
  <Application>Microsoft Office PowerPoint</Application>
  <PresentationFormat>On-screen Show (4:3)</PresentationFormat>
  <Paragraphs>44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Articulate Narrow</vt:lpstr>
      <vt:lpstr>Bahnschrift Condensed</vt:lpstr>
      <vt:lpstr>Bahnschrift SemiBold Condensed</vt:lpstr>
      <vt:lpstr>Calibri</vt:lpstr>
      <vt:lpstr>Office Theme</vt:lpstr>
      <vt:lpstr>Welcome!</vt:lpstr>
      <vt:lpstr>Introductions</vt:lpstr>
      <vt:lpstr>Group Agreements</vt:lpstr>
      <vt:lpstr>Program Focus</vt:lpstr>
      <vt:lpstr>Characteristics unique to teens in  out-of-home care</vt:lpstr>
      <vt:lpstr>Self-Empowerment  </vt:lpstr>
      <vt:lpstr>Choices</vt:lpstr>
      <vt:lpstr>PowerPoint Presentation</vt:lpstr>
      <vt:lpstr>PowerPoint Presentation</vt:lpstr>
      <vt:lpstr>Role Play</vt:lpstr>
      <vt:lpstr>Resources</vt:lpstr>
      <vt:lpstr>Anonymous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Bowman</dc:creator>
  <cp:lastModifiedBy>Tonyé Fohsta-Lynch</cp:lastModifiedBy>
  <cp:revision>22</cp:revision>
  <dcterms:created xsi:type="dcterms:W3CDTF">2017-09-11T15:47:07Z</dcterms:created>
  <dcterms:modified xsi:type="dcterms:W3CDTF">2021-03-01T17:31:16Z</dcterms:modified>
</cp:coreProperties>
</file>