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2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4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3E9652-D502-B1D1-2E36-44758E7CC5C4}" v="38" dt="2020-11-12T17:39:48.637"/>
    <p1510:client id="{B3824220-AE15-0DB8-22CE-F5F884A27A18}" v="657" dt="2020-11-12T22:33:51.022"/>
    <p1510:client id="{F7ED02A9-29FE-BE3C-CD06-69027BF4834E}" v="27" dt="2020-11-07T00:25:31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>
      <p:cViewPr varScale="1">
        <p:scale>
          <a:sx n="103" d="100"/>
          <a:sy n="103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81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4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="" xmlns:a16="http://schemas.microsoft.com/office/drawing/2014/main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A42D75C6-4D4A-4F9B-A021-C41C4E0D1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B7C5EF8E-8963-4A6C-ADD1-D42235A74C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46FF4A8-9CA0-4E2D-969D-45B1915DE8C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3417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="" xmlns:a16="http://schemas.microsoft.com/office/drawing/2014/main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8A073AE1-6F46-4D8F-A6A1-A8FDA25BC2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="" xmlns:a16="http://schemas.microsoft.com/office/drawing/2014/main" id="{36A0EA7A-0909-4B7F-AD01-B656FBAADB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5BC0EEA-540B-4EC9-B1DC-48A0C2F575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48E80634-D8C3-40D0-9F9A-EE2834D0E9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1" name="Text Placeholder 18">
            <a:extLst>
              <a:ext uri="{FF2B5EF4-FFF2-40B4-BE49-F238E27FC236}">
                <a16:creationId xmlns="" xmlns:a16="http://schemas.microsoft.com/office/drawing/2014/main" id="{C15B01BB-60C6-4F02-9CAA-12ADA5CB3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0B1DFF9-1DAA-4324-BDFE-5D4CF2F6BE0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5419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4.jpg">
            <a:extLst>
              <a:ext uri="{FF2B5EF4-FFF2-40B4-BE49-F238E27FC236}">
                <a16:creationId xmlns="" xmlns:a16="http://schemas.microsoft.com/office/drawing/2014/main" id="{68476154-2EF0-4F03-B555-0F77E894D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39A6C414-5FA0-4674-85F9-2FE48C69E7FF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4" name="Text Placeholder 18">
            <a:extLst>
              <a:ext uri="{FF2B5EF4-FFF2-40B4-BE49-F238E27FC236}">
                <a16:creationId xmlns="" xmlns:a16="http://schemas.microsoft.com/office/drawing/2014/main" id="{E97589EA-3895-41F7-BDAD-4BC68753F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9824CFA3-26EC-43B8-8196-53CFA82FB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4EF5613-8FF3-4C65-AEB4-CCE178B76DFB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033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4.jpg">
            <a:extLst>
              <a:ext uri="{FF2B5EF4-FFF2-40B4-BE49-F238E27FC236}">
                <a16:creationId xmlns="" xmlns:a16="http://schemas.microsoft.com/office/drawing/2014/main" id="{4C0B71C2-A40E-420D-A7E7-08876FB7F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6BEB90C-440A-4515-B96E-71F1A63CE46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0" name="Text Placeholder 16">
            <a:extLst>
              <a:ext uri="{FF2B5EF4-FFF2-40B4-BE49-F238E27FC236}">
                <a16:creationId xmlns="" xmlns:a16="http://schemas.microsoft.com/office/drawing/2014/main" id="{53677AC5-7EE0-4027-9FE2-7606EE16D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="" xmlns:a16="http://schemas.microsoft.com/office/drawing/2014/main" id="{ED0E757F-5469-43D2-903F-98B8307AF7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="" xmlns:a16="http://schemas.microsoft.com/office/drawing/2014/main" id="{3CC57D7B-7098-4726-8A99-BDE39B3F26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481E0155-A782-4388-9C24-A3895920A6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0F7A2D37-9A8B-447C-9C64-FAAF631560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8B025B8-766C-43B6-A99F-ECA2F0328CD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94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5.jpg">
            <a:extLst>
              <a:ext uri="{FF2B5EF4-FFF2-40B4-BE49-F238E27FC236}">
                <a16:creationId xmlns="" xmlns:a16="http://schemas.microsoft.com/office/drawing/2014/main" id="{FB387C2A-8C70-4251-A6BF-BC951F079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1E8AE02E-DF9B-43E3-BB68-38674FCAECF7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6603654A-4183-4FBF-BE96-5D5414B258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ADDC6475-81C3-4336-8E64-FD172E5B12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35C91D6-6546-45A1-9AC2-7A23447EA202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354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718 OICA PowerPointTemplate_Slides5.jpg">
            <a:extLst>
              <a:ext uri="{FF2B5EF4-FFF2-40B4-BE49-F238E27FC236}">
                <a16:creationId xmlns="" xmlns:a16="http://schemas.microsoft.com/office/drawing/2014/main" id="{389B2A3A-BB0C-44A0-9E20-82DFF91E5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79EB5F59-FAA2-4A96-8DFE-76F836BE9DA1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4" name="Text Placeholder 16">
            <a:extLst>
              <a:ext uri="{FF2B5EF4-FFF2-40B4-BE49-F238E27FC236}">
                <a16:creationId xmlns="" xmlns:a16="http://schemas.microsoft.com/office/drawing/2014/main" id="{15C95F20-AAF4-46FE-84CD-56ACE4369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16">
            <a:extLst>
              <a:ext uri="{FF2B5EF4-FFF2-40B4-BE49-F238E27FC236}">
                <a16:creationId xmlns="" xmlns:a16="http://schemas.microsoft.com/office/drawing/2014/main" id="{A48DAD91-D0BA-4873-A318-BB5A5DD069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="" xmlns:a16="http://schemas.microsoft.com/office/drawing/2014/main" id="{6600A1D0-22AC-4C79-A536-7678434D21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="" xmlns:a16="http://schemas.microsoft.com/office/drawing/2014/main" id="{B6D7E356-6AFD-4A16-A7FF-2F99C74DCF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9B28D35A-B32C-4FEC-BAEC-B0D944346B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F882BEB3-1E23-45FB-BB30-BFDA1A5CBC1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99508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="" xmlns:a16="http://schemas.microsoft.com/office/drawing/2014/main" id="{E30E7729-F8B7-47B7-82E3-0B0503003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4536402C-5664-403E-8F75-90B1FEAAD506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="" xmlns:a16="http://schemas.microsoft.com/office/drawing/2014/main" id="{2D2927BF-D57A-413B-A498-2F1F1BBB20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882243AB-79D7-4611-B6D3-CFDBB8482C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24D2223-A56D-44E4-B366-39B43FB90E2A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0008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="" xmlns:a16="http://schemas.microsoft.com/office/drawing/2014/main" id="{D2035EFA-1346-405F-8585-4963AA8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67D5E94-A360-4DAB-B60E-CC6BBC352BE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="" xmlns:a16="http://schemas.microsoft.com/office/drawing/2014/main" id="{17D5503C-0F77-4782-9EBA-B7A8DFEA6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E69F1DC2-04DC-41AD-B559-DCD7A4C74E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20C8219C-B4F1-483F-9091-8C4B8065F0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B97557B1-9C54-4B6E-B395-974749AA05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64752F4B-8F64-4865-9E0D-5F9C3350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017B311-9010-4BCB-B724-6D8EF112D31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90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="" xmlns:a16="http://schemas.microsoft.com/office/drawing/2014/main" id="{200CA6E0-CD9D-484A-AEA2-E78351D4FB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F792968D-D763-4F8A-BC86-D49C025FADD3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="" xmlns:a16="http://schemas.microsoft.com/office/drawing/2014/main" id="{1AEEC340-075D-4149-A39E-AD9DD9DA59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="" xmlns:a16="http://schemas.microsoft.com/office/drawing/2014/main" id="{AD452CDD-9829-49FD-8615-A1D95FACB9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2A4C3BC-096D-443E-954D-F8AF90A7D89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13060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="" xmlns:a16="http://schemas.microsoft.com/office/drawing/2014/main" id="{A1C968B6-C22A-4C56-9B06-4C8AF30DB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1F372C5F-7162-4723-9DA8-3A5C995BCEE4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="" xmlns:a16="http://schemas.microsoft.com/office/drawing/2014/main" id="{8EE85ECB-D9EA-49AD-B3E2-84F06FF55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="" xmlns:a16="http://schemas.microsoft.com/office/drawing/2014/main" id="{CC4CF1A3-96CB-402F-BD0B-F9EF03ECE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66A76B98-0FD4-457C-A4E4-A3238EDE7E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="" xmlns:a16="http://schemas.microsoft.com/office/drawing/2014/main" id="{73C6707A-16E3-4D3D-B46B-32282578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="" xmlns:a16="http://schemas.microsoft.com/office/drawing/2014/main" id="{0D24FEB1-D8AE-415A-8F62-C63C4789A1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FAAC84E-53BE-4C00-B3C7-C12F701526B5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8017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6AE6C2C4-81FF-4C7E-84F6-C18FC658F42D}"/>
              </a:ext>
            </a:extLst>
          </p:cNvPr>
          <p:cNvSpPr txBox="1">
            <a:spLocks/>
          </p:cNvSpPr>
          <p:nvPr userDrawn="1"/>
        </p:nvSpPr>
        <p:spPr>
          <a:xfrm>
            <a:off x="1647057" y="500063"/>
            <a:ext cx="6868294" cy="125490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11587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0" r:id="rId2"/>
    <p:sldLayoutId id="2147483724" r:id="rId3"/>
    <p:sldLayoutId id="2147483725" r:id="rId4"/>
    <p:sldLayoutId id="2147483726" r:id="rId5"/>
    <p:sldLayoutId id="2147483727" r:id="rId6"/>
    <p:sldLayoutId id="2147483732" r:id="rId7"/>
    <p:sldLayoutId id="2147483733" r:id="rId8"/>
    <p:sldLayoutId id="2147483734" r:id="rId9"/>
    <p:sldLayoutId id="2147483735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="" xmlns:a16="http://schemas.microsoft.com/office/drawing/2014/main" id="{2EDC38A5-36FD-413D-8631-FBBDB7C866BB}"/>
              </a:ext>
            </a:extLst>
          </p:cNvPr>
          <p:cNvSpPr/>
          <p:nvPr/>
        </p:nvSpPr>
        <p:spPr>
          <a:xfrm>
            <a:off x="6325921" y="3872494"/>
            <a:ext cx="2635464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latin typeface="Bahnschrift SemiBold Condensed"/>
              </a:rPr>
              <a:t>What was your favorite activity we did in this class? </a:t>
            </a:r>
            <a:endParaRPr lang="en-US" sz="200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What do you remember that we did in our last class?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Let's answer the anonymous questions!</a:t>
            </a:r>
            <a:endParaRPr lang="en-US" sz="320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4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Group Agreements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9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/>
              <a:t>Today: Plan + Prepare + Practice = Power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Worksheet 10A – Steps to Protection </a:t>
            </a:r>
            <a:endParaRPr lang="en-US">
              <a:cs typeface="Arial"/>
            </a:endParaRPr>
          </a:p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Sex Bingo! </a:t>
            </a:r>
          </a:p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Wrap up and goodbyes 😭 💔 </a:t>
            </a: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964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7B781227-5DA2-4E96-9285-4B8CBCF9B0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Worksheet is anonymous and for you! </a:t>
            </a:r>
          </a:p>
          <a:p>
            <a:r>
              <a:rPr lang="en-US" dirty="0">
                <a:cs typeface="Arial"/>
              </a:rPr>
              <a:t>This worksheet helps develop your own plan for: </a:t>
            </a:r>
          </a:p>
          <a:p>
            <a:pPr lvl="1">
              <a:buFont typeface="Courier New"/>
              <a:buChar char="o"/>
            </a:pPr>
            <a:r>
              <a:rPr lang="en-US" dirty="0">
                <a:cs typeface="Arial"/>
              </a:rPr>
              <a:t> Talking about a plan for protection </a:t>
            </a:r>
          </a:p>
          <a:p>
            <a:pPr lvl="1">
              <a:buFont typeface="Courier New"/>
              <a:buChar char="o"/>
            </a:pPr>
            <a:r>
              <a:rPr lang="en-US" dirty="0">
                <a:cs typeface="Arial"/>
              </a:rPr>
              <a:t> Preparing for protection </a:t>
            </a:r>
          </a:p>
          <a:p>
            <a:pPr lvl="1">
              <a:buFont typeface="Courier New"/>
              <a:buChar char="o"/>
            </a:pPr>
            <a:r>
              <a:rPr lang="en-US" dirty="0">
                <a:cs typeface="Arial"/>
              </a:rPr>
              <a:t> Using protection</a:t>
            </a:r>
          </a:p>
          <a:p>
            <a:r>
              <a:rPr lang="en-US" dirty="0">
                <a:cs typeface="Arial"/>
              </a:rPr>
              <a:t>Think about what we have learned through role-plays and other activities throughout this program! </a:t>
            </a:r>
          </a:p>
          <a:p>
            <a:pPr lvl="1"/>
            <a:endParaRPr lang="en-US" dirty="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55D1E22-FBBD-43E9-B5DC-ABB82950CB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Worksheet 10A – Steps to Protection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7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EB63F802-ED93-4943-BE8E-06DD45DB4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>
                <a:cs typeface="Arial"/>
              </a:rPr>
              <a:t>Place a marker in the square with the correct response after each question you ask. (Make sure to mark your free space). </a:t>
            </a:r>
          </a:p>
          <a:p>
            <a:r>
              <a:rPr lang="en-US">
                <a:cs typeface="Arial"/>
              </a:rPr>
              <a:t>Once bingo is called, all players must leave their boards as is until answers are confirmed with us! </a:t>
            </a:r>
          </a:p>
          <a:p>
            <a:r>
              <a:rPr lang="en-US">
                <a:cs typeface="Arial"/>
              </a:rPr>
              <a:t>Materials: </a:t>
            </a:r>
            <a:endParaRPr lang="en-US"/>
          </a:p>
          <a:p>
            <a:pPr lvl="1"/>
            <a:r>
              <a:rPr lang="en-US" sz="2000">
                <a:cs typeface="Arial"/>
              </a:rPr>
              <a:t>Sex Bingo sheet at back of your packet </a:t>
            </a:r>
          </a:p>
          <a:p>
            <a:pPr lvl="1"/>
            <a:r>
              <a:rPr lang="en-US" sz="2000">
                <a:cs typeface="Arial"/>
              </a:rPr>
              <a:t>Small sticky notes, tape or something to mark your bingo sheet!</a:t>
            </a:r>
          </a:p>
          <a:p>
            <a:pPr indent="-457200"/>
            <a:endParaRPr lang="en-US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31798C9-3073-4DDC-9118-B0DFFCE6B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Sex Bingo!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451266BE-05D9-4C59-B81F-4551A5FBCD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2703" y="1910006"/>
            <a:ext cx="8174114" cy="4164070"/>
          </a:xfrm>
        </p:spPr>
        <p:txBody>
          <a:bodyPr lIns="91440" tIns="45720" rIns="91440" bIns="45720" anchor="t"/>
          <a:lstStyle/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Choices an individual makes about sex and protection.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Choices an individual makes about if/when they want to be pregnant or a parent.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Who can you talk to?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Where can you go to get more information?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How has this program made you feel self-empowered?</a:t>
            </a:r>
          </a:p>
          <a:p>
            <a:pPr marL="457200" indent="-4572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800">
                <a:ea typeface="+mn-lt"/>
                <a:cs typeface="+mn-lt"/>
              </a:rPr>
              <a:t>Anything else?</a:t>
            </a:r>
            <a:endParaRPr lang="en-US" sz="2800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Wrap-Up Questions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219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Resources 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55923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2</TotalTime>
  <Words>135</Words>
  <Application>Microsoft Office PowerPoint</Application>
  <PresentationFormat>On-screen Show (4:3)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Articulate Narrow</vt:lpstr>
      <vt:lpstr>Bahnschrift SemiBold Condensed</vt:lpstr>
      <vt:lpstr>Calibri</vt:lpstr>
      <vt:lpstr>Courier New</vt:lpstr>
      <vt:lpstr>Roboto</vt:lpstr>
      <vt:lpstr>Office Theme</vt:lpstr>
      <vt:lpstr>Office Theme</vt:lpstr>
      <vt:lpstr>Welcome!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9</cp:revision>
  <dcterms:created xsi:type="dcterms:W3CDTF">2017-09-11T15:47:07Z</dcterms:created>
  <dcterms:modified xsi:type="dcterms:W3CDTF">2021-02-03T22:34:01Z</dcterms:modified>
</cp:coreProperties>
</file>