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78" r:id="rId3"/>
    <p:sldId id="367" r:id="rId4"/>
    <p:sldId id="365" r:id="rId5"/>
    <p:sldId id="369" r:id="rId6"/>
    <p:sldId id="368" r:id="rId7"/>
    <p:sldId id="373" r:id="rId8"/>
    <p:sldId id="374" r:id="rId9"/>
    <p:sldId id="375" r:id="rId10"/>
    <p:sldId id="37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373046-BFED-E470-1014-E0695BF9B52A}" v="1361" dt="2020-10-15T21:00:59.817"/>
    <p1510:client id="{4B5BA420-F1AE-3AE8-0EAD-58B815F1DC72}" v="92" dt="2020-10-20T23:10:23.218"/>
    <p1510:client id="{9A0B91A1-473B-544A-C2F9-2AFDBC003C48}" v="54" dt="2020-10-20T20:13:29.827"/>
    <p1510:client id="{A31DE845-7494-45F4-AB20-E14B444457AF}" v="14" dt="2021-02-08T19:46:51.503"/>
    <p1510:client id="{F620E649-5F93-18B2-B41B-F7521D5996E3}" v="9" dt="2020-11-14T21:23:12.7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0"/>
  </p:normalViewPr>
  <p:slideViewPr>
    <p:cSldViewPr snapToGrid="0" snapToObjects="1">
      <p:cViewPr varScale="1">
        <p:scale>
          <a:sx n="103" d="100"/>
          <a:sy n="103" d="100"/>
        </p:scale>
        <p:origin x="9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Sedivy" userId="JA6ygZtSLDd4Byu8GjZXP6Qd0Wqtzjpl6n5FoEg6kco=" providerId="None" clId="Web-{A31DE845-7494-45F4-AB20-E14B444457AF}"/>
    <pc:docChg chg="modSld">
      <pc:chgData name="Valerie Sedivy" userId="JA6ygZtSLDd4Byu8GjZXP6Qd0Wqtzjpl6n5FoEg6kco=" providerId="None" clId="Web-{A31DE845-7494-45F4-AB20-E14B444457AF}" dt="2021-02-08T19:46:51.503" v="9" actId="14100"/>
      <pc:docMkLst>
        <pc:docMk/>
      </pc:docMkLst>
      <pc:sldChg chg="modSp">
        <pc:chgData name="Valerie Sedivy" userId="JA6ygZtSLDd4Byu8GjZXP6Qd0Wqtzjpl6n5FoEg6kco=" providerId="None" clId="Web-{A31DE845-7494-45F4-AB20-E14B444457AF}" dt="2021-02-08T19:46:51.503" v="9" actId="14100"/>
        <pc:sldMkLst>
          <pc:docMk/>
          <pc:sldMk cId="953553934" sldId="369"/>
        </pc:sldMkLst>
        <pc:spChg chg="mod">
          <ac:chgData name="Valerie Sedivy" userId="JA6ygZtSLDd4Byu8GjZXP6Qd0Wqtzjpl6n5FoEg6kco=" providerId="None" clId="Web-{A31DE845-7494-45F4-AB20-E14B444457AF}" dt="2021-02-08T19:46:51.503" v="9" actId="14100"/>
          <ac:spMkLst>
            <pc:docMk/>
            <pc:sldMk cId="953553934" sldId="369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 dirty="0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9380" y="5740788"/>
            <a:ext cx="1911328" cy="841969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Click the chat icon to share your answer!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2EDC38A5-36FD-413D-8631-FBBDB7C866BB}"/>
              </a:ext>
            </a:extLst>
          </p:cNvPr>
          <p:cNvSpPr/>
          <p:nvPr/>
        </p:nvSpPr>
        <p:spPr>
          <a:xfrm>
            <a:off x="6325921" y="3872494"/>
            <a:ext cx="263546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Bahnschrift SemiBold Condensed"/>
              </a:rPr>
              <a:t>What is your favorite season? </a:t>
            </a:r>
            <a:endParaRPr lang="en-US" sz="240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2/8/2021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12442569"/>
              </p:ext>
            </p:extLst>
          </p:nvPr>
        </p:nvGraphicFramePr>
        <p:xfrm>
          <a:off x="0" y="205274"/>
          <a:ext cx="9144000" cy="67786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5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5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Method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How often do I have to do something with it?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E=Each Encounter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D=Daily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W=Weekly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M=Monthly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L=Less than once a year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How do I get it?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C= Visit a clinic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O=Over the counter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I=I control this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Protects Against STI?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Yes or No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Abstinence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The Implant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The Pill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The Shot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The Patch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The Ring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External (Male) Condom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Emergency Contraceptives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IUD/IUS </a:t>
                      </a:r>
                      <a:br>
                        <a:rPr lang="en-US" sz="1400">
                          <a:effectLst/>
                        </a:rPr>
                      </a:b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19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Internal (Female) Condom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010" marR="4901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969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pic>
        <p:nvPicPr>
          <p:cNvPr id="3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F1622F9F-29FF-40CE-ADB5-29F90B1A8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13" y="4778"/>
            <a:ext cx="9131665" cy="6837202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AC786DE-B31E-49F4-9A3D-6A92086EE35E}"/>
              </a:ext>
            </a:extLst>
          </p:cNvPr>
          <p:cNvSpPr txBox="1">
            <a:spLocks/>
          </p:cNvSpPr>
          <p:nvPr/>
        </p:nvSpPr>
        <p:spPr>
          <a:xfrm>
            <a:off x="1746468" y="746792"/>
            <a:ext cx="7092731" cy="787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Review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468DBF-7067-4283-8AF3-63A66B069D8B}"/>
              </a:ext>
            </a:extLst>
          </p:cNvPr>
          <p:cNvSpPr txBox="1"/>
          <p:nvPr/>
        </p:nvSpPr>
        <p:spPr>
          <a:xfrm>
            <a:off x="651674" y="1718352"/>
            <a:ext cx="7834745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3600" dirty="0">
              <a:cs typeface="Arial"/>
            </a:endParaRPr>
          </a:p>
          <a:p>
            <a:pPr>
              <a:buChar char="•"/>
            </a:pPr>
            <a:r>
              <a:rPr lang="en-US" sz="3600" dirty="0">
                <a:cs typeface="Arial"/>
              </a:rPr>
              <a:t>Let's answer the anonymous questions!</a:t>
            </a:r>
          </a:p>
        </p:txBody>
      </p:sp>
    </p:spTree>
    <p:extLst>
      <p:ext uri="{BB962C8B-B14F-4D97-AF65-F5344CB8AC3E}">
        <p14:creationId xmlns:p14="http://schemas.microsoft.com/office/powerpoint/2010/main" val="243359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53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Today: Increasing Contraceptive Knowledge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Contraceptives Explained </a:t>
            </a:r>
          </a:p>
          <a:p>
            <a:r>
              <a:rPr lang="en-US" dirty="0">
                <a:cs typeface="Arial"/>
              </a:rPr>
              <a:t>Condom Demonstration </a:t>
            </a:r>
          </a:p>
          <a:p>
            <a:r>
              <a:rPr lang="en-US" dirty="0">
                <a:cs typeface="Arial"/>
              </a:rPr>
              <a:t>Condom Dos and Don'ts</a:t>
            </a:r>
          </a:p>
          <a:p>
            <a:r>
              <a:rPr lang="en-US" dirty="0">
                <a:cs typeface="Arial"/>
              </a:rPr>
              <a:t>Wrap Up!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0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pic>
        <p:nvPicPr>
          <p:cNvPr id="3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F1622F9F-29FF-40CE-ADB5-29F90B1A8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50" y="0"/>
            <a:ext cx="9131665" cy="6837202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5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AC786DE-B31E-49F4-9A3D-6A92086EE35E}"/>
              </a:ext>
            </a:extLst>
          </p:cNvPr>
          <p:cNvSpPr txBox="1">
            <a:spLocks/>
          </p:cNvSpPr>
          <p:nvPr/>
        </p:nvSpPr>
        <p:spPr>
          <a:xfrm>
            <a:off x="1746468" y="746792"/>
            <a:ext cx="7092731" cy="787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Contraceptives Explained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24539" y="3238713"/>
            <a:ext cx="347727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Google Jam Board</a:t>
            </a:r>
          </a:p>
          <a:p>
            <a:r>
              <a:rPr lang="en-US" dirty="0">
                <a:ea typeface="+mn-lt"/>
                <a:cs typeface="+mn-lt"/>
              </a:rPr>
              <a:t>https://jamboard.google.com/d/16djM9gKybECkYfbF4NQExK79Wqb2clVC4KYdhUaYln0/viewer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5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Condom Dos and Don’ts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Arial"/>
              </a:rPr>
              <a:t>Brainstorm: </a:t>
            </a:r>
            <a:endParaRPr lang="en-US" dirty="0"/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514350" indent="-514350">
              <a:buAutoNum type="arabicPeriod"/>
            </a:pP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pic>
        <p:nvPicPr>
          <p:cNvPr id="3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F1622F9F-29FF-40CE-ADB5-29F90B1A8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13" y="4778"/>
            <a:ext cx="9131665" cy="6837202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956C-9007-CE45-A663-D78D9865117F}" type="datetime1">
              <a:rPr lang="en-US" smtClean="0"/>
              <a:t>2/8/2021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7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AC786DE-B31E-49F4-9A3D-6A92086EE35E}"/>
              </a:ext>
            </a:extLst>
          </p:cNvPr>
          <p:cNvSpPr txBox="1">
            <a:spLocks/>
          </p:cNvSpPr>
          <p:nvPr/>
        </p:nvSpPr>
        <p:spPr>
          <a:xfrm>
            <a:off x="1746468" y="746792"/>
            <a:ext cx="7092731" cy="787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426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E148F334-4709-4F22-9A22-903E663F01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00" y="-4618"/>
            <a:ext cx="9140343" cy="685814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D5679C-4CA2-461C-9B6D-2795E1DA8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5856AC-2413-490B-9616-0EEDF8F0A8A0}"/>
              </a:ext>
            </a:extLst>
          </p:cNvPr>
          <p:cNvSpPr txBox="1"/>
          <p:nvPr/>
        </p:nvSpPr>
        <p:spPr>
          <a:xfrm>
            <a:off x="1745672" y="729673"/>
            <a:ext cx="693419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FFFFFF"/>
                </a:solidFill>
                <a:latin typeface="Bahnschrift Condensed"/>
              </a:rPr>
              <a:t>Anonymous Questions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EC83B2-60AF-445F-81A8-065517C1EA28}"/>
              </a:ext>
            </a:extLst>
          </p:cNvPr>
          <p:cNvSpPr txBox="1"/>
          <p:nvPr/>
        </p:nvSpPr>
        <p:spPr>
          <a:xfrm>
            <a:off x="798946" y="2288309"/>
            <a:ext cx="7534563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cs typeface="Arial"/>
              </a:rPr>
              <a:t>Please go to: ​</a:t>
            </a:r>
            <a:endParaRPr lang="en-US" dirty="0"/>
          </a:p>
          <a:p>
            <a:pPr algn="ctr"/>
            <a:br>
              <a:rPr lang="en-US" sz="4000" dirty="0">
                <a:cs typeface="Arial"/>
              </a:rPr>
            </a:br>
            <a:r>
              <a:rPr lang="en-US" sz="4000" b="1" dirty="0">
                <a:solidFill>
                  <a:srgbClr val="E8411C"/>
                </a:solidFill>
                <a:cs typeface="Arial"/>
              </a:rPr>
              <a:t>[insert link here]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5669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Next Time! 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Understanding STIs and HIV and How to Reduce Your Risk! </a:t>
            </a:r>
          </a:p>
          <a:p>
            <a:pPr marL="457200" lvl="1" indent="0">
              <a:buNone/>
            </a:pP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4089</TotalTime>
  <Words>135</Words>
  <Application>Microsoft Office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Welcome!</vt:lpstr>
      <vt:lpstr>Group Agreements</vt:lpstr>
      <vt:lpstr>Group Agreements</vt:lpstr>
      <vt:lpstr>Today: Increasing Contraceptive Knowledge</vt:lpstr>
      <vt:lpstr>Group Agreements</vt:lpstr>
      <vt:lpstr>Condom Dos and Don’ts</vt:lpstr>
      <vt:lpstr>Group Agreements</vt:lpstr>
      <vt:lpstr>PowerPoint Presentation</vt:lpstr>
      <vt:lpstr>Next Time! 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280</cp:revision>
  <dcterms:created xsi:type="dcterms:W3CDTF">2017-09-11T15:47:07Z</dcterms:created>
  <dcterms:modified xsi:type="dcterms:W3CDTF">2021-02-08T19:46:56Z</dcterms:modified>
</cp:coreProperties>
</file>